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세희" userId="4ac5a768633153c7" providerId="LiveId" clId="{55681B18-4D05-4496-A72B-3F9590524E6D}"/>
    <pc:docChg chg="addSld delSld">
      <pc:chgData name="이 세희" userId="4ac5a768633153c7" providerId="LiveId" clId="{55681B18-4D05-4496-A72B-3F9590524E6D}" dt="2022-01-10T05:48:28.694" v="39" actId="47"/>
      <pc:docMkLst>
        <pc:docMk/>
      </pc:docMkLst>
      <pc:sldChg chg="del">
        <pc:chgData name="이 세희" userId="4ac5a768633153c7" providerId="LiveId" clId="{55681B18-4D05-4496-A72B-3F9590524E6D}" dt="2022-01-10T05:47:32.775" v="1" actId="47"/>
        <pc:sldMkLst>
          <pc:docMk/>
          <pc:sldMk cId="0" sldId="256"/>
        </pc:sldMkLst>
      </pc:sldChg>
      <pc:sldChg chg="del">
        <pc:chgData name="이 세희" userId="4ac5a768633153c7" providerId="LiveId" clId="{55681B18-4D05-4496-A72B-3F9590524E6D}" dt="2022-01-10T05:47:43.929" v="3" actId="47"/>
        <pc:sldMkLst>
          <pc:docMk/>
          <pc:sldMk cId="0" sldId="262"/>
        </pc:sldMkLst>
      </pc:sldChg>
      <pc:sldChg chg="del">
        <pc:chgData name="이 세희" userId="4ac5a768633153c7" providerId="LiveId" clId="{55681B18-4D05-4496-A72B-3F9590524E6D}" dt="2022-01-10T05:47:45.176" v="4" actId="47"/>
        <pc:sldMkLst>
          <pc:docMk/>
          <pc:sldMk cId="0" sldId="263"/>
        </pc:sldMkLst>
      </pc:sldChg>
      <pc:sldChg chg="del">
        <pc:chgData name="이 세희" userId="4ac5a768633153c7" providerId="LiveId" clId="{55681B18-4D05-4496-A72B-3F9590524E6D}" dt="2022-01-10T05:47:57.113" v="5" actId="47"/>
        <pc:sldMkLst>
          <pc:docMk/>
          <pc:sldMk cId="0" sldId="281"/>
        </pc:sldMkLst>
      </pc:sldChg>
      <pc:sldChg chg="del">
        <pc:chgData name="이 세희" userId="4ac5a768633153c7" providerId="LiveId" clId="{55681B18-4D05-4496-A72B-3F9590524E6D}" dt="2022-01-10T05:47:58.069" v="6" actId="47"/>
        <pc:sldMkLst>
          <pc:docMk/>
          <pc:sldMk cId="0" sldId="282"/>
        </pc:sldMkLst>
      </pc:sldChg>
      <pc:sldChg chg="del">
        <pc:chgData name="이 세희" userId="4ac5a768633153c7" providerId="LiveId" clId="{55681B18-4D05-4496-A72B-3F9590524E6D}" dt="2022-01-10T05:47:58.798" v="7" actId="47"/>
        <pc:sldMkLst>
          <pc:docMk/>
          <pc:sldMk cId="0" sldId="283"/>
        </pc:sldMkLst>
      </pc:sldChg>
      <pc:sldChg chg="del">
        <pc:chgData name="이 세희" userId="4ac5a768633153c7" providerId="LiveId" clId="{55681B18-4D05-4496-A72B-3F9590524E6D}" dt="2022-01-10T05:48:00.005" v="8" actId="47"/>
        <pc:sldMkLst>
          <pc:docMk/>
          <pc:sldMk cId="0" sldId="284"/>
        </pc:sldMkLst>
      </pc:sldChg>
      <pc:sldChg chg="del">
        <pc:chgData name="이 세희" userId="4ac5a768633153c7" providerId="LiveId" clId="{55681B18-4D05-4496-A72B-3F9590524E6D}" dt="2022-01-10T05:48:00.987" v="9" actId="47"/>
        <pc:sldMkLst>
          <pc:docMk/>
          <pc:sldMk cId="0" sldId="285"/>
        </pc:sldMkLst>
      </pc:sldChg>
      <pc:sldChg chg="del">
        <pc:chgData name="이 세희" userId="4ac5a768633153c7" providerId="LiveId" clId="{55681B18-4D05-4496-A72B-3F9590524E6D}" dt="2022-01-10T05:48:01.883" v="10" actId="47"/>
        <pc:sldMkLst>
          <pc:docMk/>
          <pc:sldMk cId="0" sldId="286"/>
        </pc:sldMkLst>
      </pc:sldChg>
      <pc:sldChg chg="del">
        <pc:chgData name="이 세희" userId="4ac5a768633153c7" providerId="LiveId" clId="{55681B18-4D05-4496-A72B-3F9590524E6D}" dt="2022-01-10T05:48:03.067" v="11" actId="47"/>
        <pc:sldMkLst>
          <pc:docMk/>
          <pc:sldMk cId="0" sldId="287"/>
        </pc:sldMkLst>
      </pc:sldChg>
      <pc:sldChg chg="del">
        <pc:chgData name="이 세희" userId="4ac5a768633153c7" providerId="LiveId" clId="{55681B18-4D05-4496-A72B-3F9590524E6D}" dt="2022-01-10T05:48:27.513" v="38" actId="47"/>
        <pc:sldMkLst>
          <pc:docMk/>
          <pc:sldMk cId="0" sldId="288"/>
        </pc:sldMkLst>
      </pc:sldChg>
      <pc:sldChg chg="del">
        <pc:chgData name="이 세희" userId="4ac5a768633153c7" providerId="LiveId" clId="{55681B18-4D05-4496-A72B-3F9590524E6D}" dt="2022-01-10T05:48:06.577" v="12" actId="47"/>
        <pc:sldMkLst>
          <pc:docMk/>
          <pc:sldMk cId="0" sldId="289"/>
        </pc:sldMkLst>
      </pc:sldChg>
      <pc:sldChg chg="del">
        <pc:chgData name="이 세희" userId="4ac5a768633153c7" providerId="LiveId" clId="{55681B18-4D05-4496-A72B-3F9590524E6D}" dt="2022-01-10T05:48:08.280" v="13" actId="47"/>
        <pc:sldMkLst>
          <pc:docMk/>
          <pc:sldMk cId="0" sldId="290"/>
        </pc:sldMkLst>
      </pc:sldChg>
      <pc:sldChg chg="del">
        <pc:chgData name="이 세희" userId="4ac5a768633153c7" providerId="LiveId" clId="{55681B18-4D05-4496-A72B-3F9590524E6D}" dt="2022-01-10T05:48:10.334" v="14" actId="47"/>
        <pc:sldMkLst>
          <pc:docMk/>
          <pc:sldMk cId="0" sldId="291"/>
        </pc:sldMkLst>
      </pc:sldChg>
      <pc:sldChg chg="del">
        <pc:chgData name="이 세희" userId="4ac5a768633153c7" providerId="LiveId" clId="{55681B18-4D05-4496-A72B-3F9590524E6D}" dt="2022-01-10T05:48:12.121" v="15" actId="47"/>
        <pc:sldMkLst>
          <pc:docMk/>
          <pc:sldMk cId="0" sldId="292"/>
        </pc:sldMkLst>
      </pc:sldChg>
      <pc:sldChg chg="del">
        <pc:chgData name="이 세희" userId="4ac5a768633153c7" providerId="LiveId" clId="{55681B18-4D05-4496-A72B-3F9590524E6D}" dt="2022-01-10T05:48:14.113" v="16" actId="47"/>
        <pc:sldMkLst>
          <pc:docMk/>
          <pc:sldMk cId="0" sldId="293"/>
        </pc:sldMkLst>
      </pc:sldChg>
      <pc:sldChg chg="del">
        <pc:chgData name="이 세희" userId="4ac5a768633153c7" providerId="LiveId" clId="{55681B18-4D05-4496-A72B-3F9590524E6D}" dt="2022-01-10T05:48:14.198" v="17" actId="47"/>
        <pc:sldMkLst>
          <pc:docMk/>
          <pc:sldMk cId="0" sldId="294"/>
        </pc:sldMkLst>
      </pc:sldChg>
      <pc:sldChg chg="del">
        <pc:chgData name="이 세희" userId="4ac5a768633153c7" providerId="LiveId" clId="{55681B18-4D05-4496-A72B-3F9590524E6D}" dt="2022-01-10T05:48:15.580" v="18" actId="47"/>
        <pc:sldMkLst>
          <pc:docMk/>
          <pc:sldMk cId="0" sldId="295"/>
        </pc:sldMkLst>
      </pc:sldChg>
      <pc:sldChg chg="del">
        <pc:chgData name="이 세희" userId="4ac5a768633153c7" providerId="LiveId" clId="{55681B18-4D05-4496-A72B-3F9590524E6D}" dt="2022-01-10T05:48:16.252" v="19" actId="47"/>
        <pc:sldMkLst>
          <pc:docMk/>
          <pc:sldMk cId="0" sldId="296"/>
        </pc:sldMkLst>
      </pc:sldChg>
      <pc:sldChg chg="del">
        <pc:chgData name="이 세희" userId="4ac5a768633153c7" providerId="LiveId" clId="{55681B18-4D05-4496-A72B-3F9590524E6D}" dt="2022-01-10T05:48:16.973" v="20" actId="47"/>
        <pc:sldMkLst>
          <pc:docMk/>
          <pc:sldMk cId="0" sldId="297"/>
        </pc:sldMkLst>
      </pc:sldChg>
      <pc:sldChg chg="del">
        <pc:chgData name="이 세희" userId="4ac5a768633153c7" providerId="LiveId" clId="{55681B18-4D05-4496-A72B-3F9590524E6D}" dt="2022-01-10T05:48:17.644" v="21" actId="47"/>
        <pc:sldMkLst>
          <pc:docMk/>
          <pc:sldMk cId="0" sldId="298"/>
        </pc:sldMkLst>
      </pc:sldChg>
      <pc:sldChg chg="del">
        <pc:chgData name="이 세희" userId="4ac5a768633153c7" providerId="LiveId" clId="{55681B18-4D05-4496-A72B-3F9590524E6D}" dt="2022-01-10T05:48:18.231" v="22" actId="47"/>
        <pc:sldMkLst>
          <pc:docMk/>
          <pc:sldMk cId="0" sldId="299"/>
        </pc:sldMkLst>
      </pc:sldChg>
      <pc:sldChg chg="del">
        <pc:chgData name="이 세희" userId="4ac5a768633153c7" providerId="LiveId" clId="{55681B18-4D05-4496-A72B-3F9590524E6D}" dt="2022-01-10T05:48:18.752" v="23" actId="47"/>
        <pc:sldMkLst>
          <pc:docMk/>
          <pc:sldMk cId="0" sldId="300"/>
        </pc:sldMkLst>
      </pc:sldChg>
      <pc:sldChg chg="del">
        <pc:chgData name="이 세희" userId="4ac5a768633153c7" providerId="LiveId" clId="{55681B18-4D05-4496-A72B-3F9590524E6D}" dt="2022-01-10T05:48:19.338" v="24" actId="47"/>
        <pc:sldMkLst>
          <pc:docMk/>
          <pc:sldMk cId="0" sldId="301"/>
        </pc:sldMkLst>
      </pc:sldChg>
      <pc:sldChg chg="del">
        <pc:chgData name="이 세희" userId="4ac5a768633153c7" providerId="LiveId" clId="{55681B18-4D05-4496-A72B-3F9590524E6D}" dt="2022-01-10T05:48:19.876" v="25" actId="47"/>
        <pc:sldMkLst>
          <pc:docMk/>
          <pc:sldMk cId="0" sldId="302"/>
        </pc:sldMkLst>
      </pc:sldChg>
      <pc:sldChg chg="del">
        <pc:chgData name="이 세희" userId="4ac5a768633153c7" providerId="LiveId" clId="{55681B18-4D05-4496-A72B-3F9590524E6D}" dt="2022-01-10T05:48:20.421" v="26" actId="47"/>
        <pc:sldMkLst>
          <pc:docMk/>
          <pc:sldMk cId="0" sldId="303"/>
        </pc:sldMkLst>
      </pc:sldChg>
      <pc:sldChg chg="del">
        <pc:chgData name="이 세희" userId="4ac5a768633153c7" providerId="LiveId" clId="{55681B18-4D05-4496-A72B-3F9590524E6D}" dt="2022-01-10T05:48:21.080" v="27" actId="47"/>
        <pc:sldMkLst>
          <pc:docMk/>
          <pc:sldMk cId="0" sldId="304"/>
        </pc:sldMkLst>
      </pc:sldChg>
      <pc:sldChg chg="del">
        <pc:chgData name="이 세희" userId="4ac5a768633153c7" providerId="LiveId" clId="{55681B18-4D05-4496-A72B-3F9590524E6D}" dt="2022-01-10T05:48:21.582" v="28" actId="47"/>
        <pc:sldMkLst>
          <pc:docMk/>
          <pc:sldMk cId="0" sldId="305"/>
        </pc:sldMkLst>
      </pc:sldChg>
      <pc:sldChg chg="del">
        <pc:chgData name="이 세희" userId="4ac5a768633153c7" providerId="LiveId" clId="{55681B18-4D05-4496-A72B-3F9590524E6D}" dt="2022-01-10T05:48:22.265" v="29" actId="47"/>
        <pc:sldMkLst>
          <pc:docMk/>
          <pc:sldMk cId="0" sldId="306"/>
        </pc:sldMkLst>
      </pc:sldChg>
      <pc:sldChg chg="del">
        <pc:chgData name="이 세희" userId="4ac5a768633153c7" providerId="LiveId" clId="{55681B18-4D05-4496-A72B-3F9590524E6D}" dt="2022-01-10T05:48:23.592" v="30" actId="47"/>
        <pc:sldMkLst>
          <pc:docMk/>
          <pc:sldMk cId="0" sldId="307"/>
        </pc:sldMkLst>
      </pc:sldChg>
      <pc:sldChg chg="del">
        <pc:chgData name="이 세희" userId="4ac5a768633153c7" providerId="LiveId" clId="{55681B18-4D05-4496-A72B-3F9590524E6D}" dt="2022-01-10T05:48:23.996" v="31" actId="47"/>
        <pc:sldMkLst>
          <pc:docMk/>
          <pc:sldMk cId="0" sldId="308"/>
        </pc:sldMkLst>
      </pc:sldChg>
      <pc:sldChg chg="del">
        <pc:chgData name="이 세희" userId="4ac5a768633153c7" providerId="LiveId" clId="{55681B18-4D05-4496-A72B-3F9590524E6D}" dt="2022-01-10T05:48:24.258" v="32" actId="47"/>
        <pc:sldMkLst>
          <pc:docMk/>
          <pc:sldMk cId="0" sldId="309"/>
        </pc:sldMkLst>
      </pc:sldChg>
      <pc:sldChg chg="del">
        <pc:chgData name="이 세희" userId="4ac5a768633153c7" providerId="LiveId" clId="{55681B18-4D05-4496-A72B-3F9590524E6D}" dt="2022-01-10T05:48:24.485" v="33" actId="47"/>
        <pc:sldMkLst>
          <pc:docMk/>
          <pc:sldMk cId="0" sldId="310"/>
        </pc:sldMkLst>
      </pc:sldChg>
      <pc:sldChg chg="del">
        <pc:chgData name="이 세희" userId="4ac5a768633153c7" providerId="LiveId" clId="{55681B18-4D05-4496-A72B-3F9590524E6D}" dt="2022-01-10T05:48:24.747" v="34" actId="47"/>
        <pc:sldMkLst>
          <pc:docMk/>
          <pc:sldMk cId="0" sldId="311"/>
        </pc:sldMkLst>
      </pc:sldChg>
      <pc:sldChg chg="del">
        <pc:chgData name="이 세희" userId="4ac5a768633153c7" providerId="LiveId" clId="{55681B18-4D05-4496-A72B-3F9590524E6D}" dt="2022-01-10T05:48:24.937" v="35" actId="47"/>
        <pc:sldMkLst>
          <pc:docMk/>
          <pc:sldMk cId="0" sldId="312"/>
        </pc:sldMkLst>
      </pc:sldChg>
      <pc:sldChg chg="del">
        <pc:chgData name="이 세희" userId="4ac5a768633153c7" providerId="LiveId" clId="{55681B18-4D05-4496-A72B-3F9590524E6D}" dt="2022-01-10T05:48:25.783" v="36" actId="47"/>
        <pc:sldMkLst>
          <pc:docMk/>
          <pc:sldMk cId="0" sldId="313"/>
        </pc:sldMkLst>
      </pc:sldChg>
      <pc:sldChg chg="del">
        <pc:chgData name="이 세희" userId="4ac5a768633153c7" providerId="LiveId" clId="{55681B18-4D05-4496-A72B-3F9590524E6D}" dt="2022-01-10T05:48:26.206" v="37" actId="47"/>
        <pc:sldMkLst>
          <pc:docMk/>
          <pc:sldMk cId="0" sldId="314"/>
        </pc:sldMkLst>
      </pc:sldChg>
      <pc:sldChg chg="del">
        <pc:chgData name="이 세희" userId="4ac5a768633153c7" providerId="LiveId" clId="{55681B18-4D05-4496-A72B-3F9590524E6D}" dt="2022-01-10T05:48:28.694" v="39" actId="47"/>
        <pc:sldMkLst>
          <pc:docMk/>
          <pc:sldMk cId="0" sldId="315"/>
        </pc:sldMkLst>
      </pc:sldChg>
      <pc:sldChg chg="new del">
        <pc:chgData name="이 세희" userId="4ac5a768633153c7" providerId="LiveId" clId="{55681B18-4D05-4496-A72B-3F9590524E6D}" dt="2022-01-10T05:47:33.506" v="2" actId="47"/>
        <pc:sldMkLst>
          <pc:docMk/>
          <pc:sldMk cId="1811616519" sldId="33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6858000 h 6858000"/>
              <a:gd name="connsiteX1" fmla="*/ 9906000 w 9906000"/>
              <a:gd name="connsiteY1" fmla="*/ 6858000 h 6858000"/>
              <a:gd name="connsiteX2" fmla="*/ 9906000 w 9906000"/>
              <a:gd name="connsiteY2" fmla="*/ 0 h 6858000"/>
              <a:gd name="connsiteX3" fmla="*/ 0 w 9906000"/>
              <a:gd name="connsiteY3" fmla="*/ 0 h 6858000"/>
              <a:gd name="connsiteX4" fmla="*/ 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079750" y="3483609"/>
            <a:ext cx="3746500" cy="15875"/>
          </a:xfrm>
          <a:custGeom>
            <a:avLst/>
            <a:gdLst>
              <a:gd name="connsiteX0" fmla="*/ 6350 w 3746500"/>
              <a:gd name="connsiteY0" fmla="*/ 6350 h 15875"/>
              <a:gd name="connsiteX1" fmla="*/ 3740150 w 3746500"/>
              <a:gd name="connsiteY1" fmla="*/ 6350 h 1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46500" h="15875">
                <a:moveTo>
                  <a:pt x="6350" y="6350"/>
                </a:moveTo>
                <a:lnTo>
                  <a:pt x="37401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42437" y="3014599"/>
            <a:ext cx="290067" cy="179070"/>
          </a:xfrm>
          <a:custGeom>
            <a:avLst/>
            <a:gdLst>
              <a:gd name="connsiteX0" fmla="*/ 21208 w 290067"/>
              <a:gd name="connsiteY0" fmla="*/ 0 h 179070"/>
              <a:gd name="connsiteX1" fmla="*/ 269113 w 290067"/>
              <a:gd name="connsiteY1" fmla="*/ 0 h 179070"/>
              <a:gd name="connsiteX2" fmla="*/ 269113 w 290067"/>
              <a:gd name="connsiteY2" fmla="*/ 32766 h 179070"/>
              <a:gd name="connsiteX3" fmla="*/ 59563 w 290067"/>
              <a:gd name="connsiteY3" fmla="*/ 32766 h 179070"/>
              <a:gd name="connsiteX4" fmla="*/ 59563 w 290067"/>
              <a:gd name="connsiteY4" fmla="*/ 79883 h 179070"/>
              <a:gd name="connsiteX5" fmla="*/ 270891 w 290067"/>
              <a:gd name="connsiteY5" fmla="*/ 79883 h 179070"/>
              <a:gd name="connsiteX6" fmla="*/ 270891 w 290067"/>
              <a:gd name="connsiteY6" fmla="*/ 112267 h 179070"/>
              <a:gd name="connsiteX7" fmla="*/ 163576 w 290067"/>
              <a:gd name="connsiteY7" fmla="*/ 112267 h 179070"/>
              <a:gd name="connsiteX8" fmla="*/ 163576 w 290067"/>
              <a:gd name="connsiteY8" fmla="*/ 146050 h 179070"/>
              <a:gd name="connsiteX9" fmla="*/ 290067 w 290067"/>
              <a:gd name="connsiteY9" fmla="*/ 146050 h 179070"/>
              <a:gd name="connsiteX10" fmla="*/ 290067 w 290067"/>
              <a:gd name="connsiteY10" fmla="*/ 179070 h 179070"/>
              <a:gd name="connsiteX11" fmla="*/ 0 w 290067"/>
              <a:gd name="connsiteY11" fmla="*/ 179070 h 179070"/>
              <a:gd name="connsiteX12" fmla="*/ 0 w 290067"/>
              <a:gd name="connsiteY12" fmla="*/ 146050 h 179070"/>
              <a:gd name="connsiteX13" fmla="*/ 125348 w 290067"/>
              <a:gd name="connsiteY13" fmla="*/ 146050 h 179070"/>
              <a:gd name="connsiteX14" fmla="*/ 125348 w 290067"/>
              <a:gd name="connsiteY14" fmla="*/ 112267 h 179070"/>
              <a:gd name="connsiteX15" fmla="*/ 21208 w 290067"/>
              <a:gd name="connsiteY15" fmla="*/ 112267 h 179070"/>
              <a:gd name="connsiteX16" fmla="*/ 21208 w 290067"/>
              <a:gd name="connsiteY16" fmla="*/ 0 h 1790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90067" h="179070">
                <a:moveTo>
                  <a:pt x="21208" y="0"/>
                </a:moveTo>
                <a:lnTo>
                  <a:pt x="269113" y="0"/>
                </a:lnTo>
                <a:lnTo>
                  <a:pt x="269113" y="32766"/>
                </a:lnTo>
                <a:lnTo>
                  <a:pt x="59563" y="32766"/>
                </a:lnTo>
                <a:lnTo>
                  <a:pt x="59563" y="79883"/>
                </a:lnTo>
                <a:lnTo>
                  <a:pt x="270891" y="79883"/>
                </a:lnTo>
                <a:lnTo>
                  <a:pt x="270891" y="112267"/>
                </a:lnTo>
                <a:lnTo>
                  <a:pt x="163576" y="112267"/>
                </a:lnTo>
                <a:lnTo>
                  <a:pt x="163576" y="146050"/>
                </a:lnTo>
                <a:lnTo>
                  <a:pt x="290067" y="146050"/>
                </a:lnTo>
                <a:lnTo>
                  <a:pt x="290067" y="179070"/>
                </a:lnTo>
                <a:lnTo>
                  <a:pt x="0" y="179070"/>
                </a:lnTo>
                <a:lnTo>
                  <a:pt x="0" y="146050"/>
                </a:lnTo>
                <a:lnTo>
                  <a:pt x="125348" y="146050"/>
                </a:lnTo>
                <a:lnTo>
                  <a:pt x="125348" y="112267"/>
                </a:lnTo>
                <a:lnTo>
                  <a:pt x="21208" y="112267"/>
                </a:lnTo>
                <a:lnTo>
                  <a:pt x="21208" y="0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003802" y="3010789"/>
            <a:ext cx="257047" cy="322071"/>
          </a:xfrm>
          <a:custGeom>
            <a:avLst/>
            <a:gdLst>
              <a:gd name="connsiteX0" fmla="*/ 218439 w 257047"/>
              <a:gd name="connsiteY0" fmla="*/ 0 h 322071"/>
              <a:gd name="connsiteX1" fmla="*/ 257047 w 257047"/>
              <a:gd name="connsiteY1" fmla="*/ 0 h 322071"/>
              <a:gd name="connsiteX2" fmla="*/ 257047 w 257047"/>
              <a:gd name="connsiteY2" fmla="*/ 322071 h 322071"/>
              <a:gd name="connsiteX3" fmla="*/ 218439 w 257047"/>
              <a:gd name="connsiteY3" fmla="*/ 322071 h 322071"/>
              <a:gd name="connsiteX4" fmla="*/ 218439 w 257047"/>
              <a:gd name="connsiteY4" fmla="*/ 280161 h 322071"/>
              <a:gd name="connsiteX5" fmla="*/ 189229 w 257047"/>
              <a:gd name="connsiteY5" fmla="*/ 295020 h 322071"/>
              <a:gd name="connsiteX6" fmla="*/ 144526 w 257047"/>
              <a:gd name="connsiteY6" fmla="*/ 300354 h 322071"/>
              <a:gd name="connsiteX7" fmla="*/ 0 w 257047"/>
              <a:gd name="connsiteY7" fmla="*/ 300354 h 322071"/>
              <a:gd name="connsiteX8" fmla="*/ 0 w 257047"/>
              <a:gd name="connsiteY8" fmla="*/ 5588 h 322071"/>
              <a:gd name="connsiteX9" fmla="*/ 155193 w 257047"/>
              <a:gd name="connsiteY9" fmla="*/ 5588 h 322071"/>
              <a:gd name="connsiteX10" fmla="*/ 155193 w 257047"/>
              <a:gd name="connsiteY10" fmla="*/ 39751 h 322071"/>
              <a:gd name="connsiteX11" fmla="*/ 38353 w 257047"/>
              <a:gd name="connsiteY11" fmla="*/ 39751 h 322071"/>
              <a:gd name="connsiteX12" fmla="*/ 38353 w 257047"/>
              <a:gd name="connsiteY12" fmla="*/ 266572 h 322071"/>
              <a:gd name="connsiteX13" fmla="*/ 152019 w 257047"/>
              <a:gd name="connsiteY13" fmla="*/ 266572 h 322071"/>
              <a:gd name="connsiteX14" fmla="*/ 191134 w 257047"/>
              <a:gd name="connsiteY14" fmla="*/ 261873 h 322071"/>
              <a:gd name="connsiteX15" fmla="*/ 218439 w 257047"/>
              <a:gd name="connsiteY15" fmla="*/ 248158 h 322071"/>
              <a:gd name="connsiteX16" fmla="*/ 218439 w 257047"/>
              <a:gd name="connsiteY16" fmla="*/ 0 h 322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57047" h="322071">
                <a:moveTo>
                  <a:pt x="218439" y="0"/>
                </a:moveTo>
                <a:lnTo>
                  <a:pt x="257047" y="0"/>
                </a:lnTo>
                <a:lnTo>
                  <a:pt x="257047" y="322071"/>
                </a:lnTo>
                <a:lnTo>
                  <a:pt x="218439" y="322071"/>
                </a:lnTo>
                <a:lnTo>
                  <a:pt x="218439" y="280161"/>
                </a:lnTo>
                <a:cubicBezTo>
                  <a:pt x="211835" y="286511"/>
                  <a:pt x="202057" y="291465"/>
                  <a:pt x="189229" y="295020"/>
                </a:cubicBezTo>
                <a:cubicBezTo>
                  <a:pt x="176276" y="298577"/>
                  <a:pt x="161416" y="300354"/>
                  <a:pt x="144526" y="300354"/>
                </a:cubicBezTo>
                <a:lnTo>
                  <a:pt x="0" y="300354"/>
                </a:lnTo>
                <a:lnTo>
                  <a:pt x="0" y="5588"/>
                </a:lnTo>
                <a:lnTo>
                  <a:pt x="155193" y="5588"/>
                </a:lnTo>
                <a:lnTo>
                  <a:pt x="155193" y="39751"/>
                </a:lnTo>
                <a:lnTo>
                  <a:pt x="38353" y="39751"/>
                </a:lnTo>
                <a:lnTo>
                  <a:pt x="38353" y="266572"/>
                </a:lnTo>
                <a:lnTo>
                  <a:pt x="152019" y="266572"/>
                </a:lnTo>
                <a:cubicBezTo>
                  <a:pt x="166750" y="266572"/>
                  <a:pt x="179831" y="265048"/>
                  <a:pt x="191134" y="261873"/>
                </a:cubicBezTo>
                <a:cubicBezTo>
                  <a:pt x="202438" y="258826"/>
                  <a:pt x="211581" y="254253"/>
                  <a:pt x="218439" y="248158"/>
                </a:cubicBezTo>
                <a:lnTo>
                  <a:pt x="218439" y="0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36336" y="3008630"/>
            <a:ext cx="176784" cy="124967"/>
          </a:xfrm>
          <a:custGeom>
            <a:avLst/>
            <a:gdLst>
              <a:gd name="connsiteX0" fmla="*/ 88773 w 176784"/>
              <a:gd name="connsiteY0" fmla="*/ 0 h 124967"/>
              <a:gd name="connsiteX1" fmla="*/ 128777 w 176784"/>
              <a:gd name="connsiteY1" fmla="*/ 5207 h 124967"/>
              <a:gd name="connsiteX2" fmla="*/ 158750 w 176784"/>
              <a:gd name="connsiteY2" fmla="*/ 20955 h 124967"/>
              <a:gd name="connsiteX3" fmla="*/ 172085 w 176784"/>
              <a:gd name="connsiteY3" fmla="*/ 38861 h 124967"/>
              <a:gd name="connsiteX4" fmla="*/ 176784 w 176784"/>
              <a:gd name="connsiteY4" fmla="*/ 62102 h 124967"/>
              <a:gd name="connsiteX5" fmla="*/ 172085 w 176784"/>
              <a:gd name="connsiteY5" fmla="*/ 85852 h 124967"/>
              <a:gd name="connsiteX6" fmla="*/ 158750 w 176784"/>
              <a:gd name="connsiteY6" fmla="*/ 104013 h 124967"/>
              <a:gd name="connsiteX7" fmla="*/ 128777 w 176784"/>
              <a:gd name="connsiteY7" fmla="*/ 119634 h 124967"/>
              <a:gd name="connsiteX8" fmla="*/ 88773 w 176784"/>
              <a:gd name="connsiteY8" fmla="*/ 124967 h 124967"/>
              <a:gd name="connsiteX9" fmla="*/ 48514 w 176784"/>
              <a:gd name="connsiteY9" fmla="*/ 119634 h 124967"/>
              <a:gd name="connsiteX10" fmla="*/ 18796 w 176784"/>
              <a:gd name="connsiteY10" fmla="*/ 104013 h 124967"/>
              <a:gd name="connsiteX11" fmla="*/ 4953 w 176784"/>
              <a:gd name="connsiteY11" fmla="*/ 85852 h 124967"/>
              <a:gd name="connsiteX12" fmla="*/ 0 w 176784"/>
              <a:gd name="connsiteY12" fmla="*/ 62102 h 124967"/>
              <a:gd name="connsiteX13" fmla="*/ 4953 w 176784"/>
              <a:gd name="connsiteY13" fmla="*/ 38861 h 124967"/>
              <a:gd name="connsiteX14" fmla="*/ 18796 w 176784"/>
              <a:gd name="connsiteY14" fmla="*/ 20955 h 124967"/>
              <a:gd name="connsiteX15" fmla="*/ 48514 w 176784"/>
              <a:gd name="connsiteY15" fmla="*/ 5207 h 124967"/>
              <a:gd name="connsiteX16" fmla="*/ 88773 w 176784"/>
              <a:gd name="connsiteY16" fmla="*/ 0 h 124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76784" h="124967">
                <a:moveTo>
                  <a:pt x="88773" y="0"/>
                </a:moveTo>
                <a:cubicBezTo>
                  <a:pt x="103504" y="0"/>
                  <a:pt x="116839" y="1778"/>
                  <a:pt x="128777" y="5207"/>
                </a:cubicBezTo>
                <a:cubicBezTo>
                  <a:pt x="140843" y="8763"/>
                  <a:pt x="150748" y="13970"/>
                  <a:pt x="158750" y="20955"/>
                </a:cubicBezTo>
                <a:cubicBezTo>
                  <a:pt x="164465" y="26035"/>
                  <a:pt x="168909" y="32004"/>
                  <a:pt x="172085" y="38861"/>
                </a:cubicBezTo>
                <a:cubicBezTo>
                  <a:pt x="175133" y="45720"/>
                  <a:pt x="176784" y="53467"/>
                  <a:pt x="176784" y="62102"/>
                </a:cubicBezTo>
                <a:cubicBezTo>
                  <a:pt x="176784" y="70992"/>
                  <a:pt x="175133" y="78867"/>
                  <a:pt x="172085" y="85852"/>
                </a:cubicBezTo>
                <a:cubicBezTo>
                  <a:pt x="168909" y="92836"/>
                  <a:pt x="164465" y="98933"/>
                  <a:pt x="158750" y="104013"/>
                </a:cubicBezTo>
                <a:cubicBezTo>
                  <a:pt x="150748" y="110998"/>
                  <a:pt x="140843" y="116205"/>
                  <a:pt x="128777" y="119634"/>
                </a:cubicBezTo>
                <a:cubicBezTo>
                  <a:pt x="116839" y="123190"/>
                  <a:pt x="103504" y="124967"/>
                  <a:pt x="88773" y="124967"/>
                </a:cubicBezTo>
                <a:cubicBezTo>
                  <a:pt x="73786" y="124967"/>
                  <a:pt x="60325" y="123190"/>
                  <a:pt x="48514" y="119634"/>
                </a:cubicBezTo>
                <a:cubicBezTo>
                  <a:pt x="36576" y="116205"/>
                  <a:pt x="26670" y="110998"/>
                  <a:pt x="18796" y="104013"/>
                </a:cubicBezTo>
                <a:cubicBezTo>
                  <a:pt x="12954" y="98933"/>
                  <a:pt x="8254" y="92836"/>
                  <a:pt x="4953" y="85852"/>
                </a:cubicBezTo>
                <a:cubicBezTo>
                  <a:pt x="1777" y="78867"/>
                  <a:pt x="0" y="70992"/>
                  <a:pt x="0" y="62102"/>
                </a:cubicBezTo>
                <a:cubicBezTo>
                  <a:pt x="0" y="53467"/>
                  <a:pt x="1777" y="45720"/>
                  <a:pt x="4953" y="38861"/>
                </a:cubicBezTo>
                <a:cubicBezTo>
                  <a:pt x="8254" y="32004"/>
                  <a:pt x="12954" y="26035"/>
                  <a:pt x="18796" y="20955"/>
                </a:cubicBezTo>
                <a:cubicBezTo>
                  <a:pt x="26670" y="13970"/>
                  <a:pt x="36576" y="8763"/>
                  <a:pt x="48514" y="5207"/>
                </a:cubicBezTo>
                <a:cubicBezTo>
                  <a:pt x="60325" y="1778"/>
                  <a:pt x="73786" y="0"/>
                  <a:pt x="88773" y="0"/>
                </a:cubicBez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432808" y="3630549"/>
            <a:ext cx="58546" cy="249682"/>
          </a:xfrm>
          <a:custGeom>
            <a:avLst/>
            <a:gdLst>
              <a:gd name="connsiteX0" fmla="*/ 0 w 58546"/>
              <a:gd name="connsiteY0" fmla="*/ 0 h 249682"/>
              <a:gd name="connsiteX1" fmla="*/ 58546 w 58546"/>
              <a:gd name="connsiteY1" fmla="*/ 0 h 249682"/>
              <a:gd name="connsiteX2" fmla="*/ 58546 w 58546"/>
              <a:gd name="connsiteY2" fmla="*/ 18288 h 249682"/>
              <a:gd name="connsiteX3" fmla="*/ 21209 w 58546"/>
              <a:gd name="connsiteY3" fmla="*/ 18288 h 249682"/>
              <a:gd name="connsiteX4" fmla="*/ 21209 w 58546"/>
              <a:gd name="connsiteY4" fmla="*/ 231394 h 249682"/>
              <a:gd name="connsiteX5" fmla="*/ 58546 w 58546"/>
              <a:gd name="connsiteY5" fmla="*/ 231394 h 249682"/>
              <a:gd name="connsiteX6" fmla="*/ 58546 w 58546"/>
              <a:gd name="connsiteY6" fmla="*/ 249682 h 249682"/>
              <a:gd name="connsiteX7" fmla="*/ 0 w 58546"/>
              <a:gd name="connsiteY7" fmla="*/ 249682 h 249682"/>
              <a:gd name="connsiteX8" fmla="*/ 0 w 58546"/>
              <a:gd name="connsiteY8" fmla="*/ 0 h 249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8546" h="249682">
                <a:moveTo>
                  <a:pt x="0" y="0"/>
                </a:moveTo>
                <a:lnTo>
                  <a:pt x="58546" y="0"/>
                </a:lnTo>
                <a:lnTo>
                  <a:pt x="58546" y="18288"/>
                </a:lnTo>
                <a:lnTo>
                  <a:pt x="21209" y="18288"/>
                </a:lnTo>
                <a:lnTo>
                  <a:pt x="21209" y="231394"/>
                </a:lnTo>
                <a:lnTo>
                  <a:pt x="58546" y="231394"/>
                </a:lnTo>
                <a:lnTo>
                  <a:pt x="58546" y="249682"/>
                </a:lnTo>
                <a:lnTo>
                  <a:pt x="0" y="249682"/>
                </a:lnTo>
                <a:lnTo>
                  <a:pt x="0" y="0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299710" y="3640963"/>
            <a:ext cx="48895" cy="116077"/>
          </a:xfrm>
          <a:custGeom>
            <a:avLst/>
            <a:gdLst>
              <a:gd name="connsiteX0" fmla="*/ 29210 w 48895"/>
              <a:gd name="connsiteY0" fmla="*/ 0 h 116077"/>
              <a:gd name="connsiteX1" fmla="*/ 48895 w 48895"/>
              <a:gd name="connsiteY1" fmla="*/ 0 h 116077"/>
              <a:gd name="connsiteX2" fmla="*/ 48895 w 48895"/>
              <a:gd name="connsiteY2" fmla="*/ 116077 h 116077"/>
              <a:gd name="connsiteX3" fmla="*/ 29210 w 48895"/>
              <a:gd name="connsiteY3" fmla="*/ 116077 h 116077"/>
              <a:gd name="connsiteX4" fmla="*/ 29210 w 48895"/>
              <a:gd name="connsiteY4" fmla="*/ 61848 h 116077"/>
              <a:gd name="connsiteX5" fmla="*/ 0 w 48895"/>
              <a:gd name="connsiteY5" fmla="*/ 61848 h 116077"/>
              <a:gd name="connsiteX6" fmla="*/ 0 w 48895"/>
              <a:gd name="connsiteY6" fmla="*/ 44069 h 116077"/>
              <a:gd name="connsiteX7" fmla="*/ 29210 w 48895"/>
              <a:gd name="connsiteY7" fmla="*/ 44069 h 116077"/>
              <a:gd name="connsiteX8" fmla="*/ 29210 w 48895"/>
              <a:gd name="connsiteY8" fmla="*/ 0 h 1160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8895" h="116077">
                <a:moveTo>
                  <a:pt x="29210" y="0"/>
                </a:moveTo>
                <a:lnTo>
                  <a:pt x="48895" y="0"/>
                </a:lnTo>
                <a:lnTo>
                  <a:pt x="48895" y="116077"/>
                </a:lnTo>
                <a:lnTo>
                  <a:pt x="29210" y="116077"/>
                </a:lnTo>
                <a:lnTo>
                  <a:pt x="29210" y="61848"/>
                </a:lnTo>
                <a:lnTo>
                  <a:pt x="0" y="61848"/>
                </a:lnTo>
                <a:lnTo>
                  <a:pt x="0" y="44069"/>
                </a:lnTo>
                <a:lnTo>
                  <a:pt x="29210" y="44069"/>
                </a:lnTo>
                <a:lnTo>
                  <a:pt x="29210" y="0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79085" y="3639693"/>
            <a:ext cx="19812" cy="118617"/>
          </a:xfrm>
          <a:custGeom>
            <a:avLst/>
            <a:gdLst>
              <a:gd name="connsiteX0" fmla="*/ 9906 w 19812"/>
              <a:gd name="connsiteY0" fmla="*/ 0 h 118617"/>
              <a:gd name="connsiteX1" fmla="*/ 9906 w 19812"/>
              <a:gd name="connsiteY1" fmla="*/ 118617 h 118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12" h="118617">
                <a:moveTo>
                  <a:pt x="9906" y="0"/>
                </a:moveTo>
                <a:lnTo>
                  <a:pt x="9906" y="118617"/>
                </a:lnTo>
              </a:path>
            </a:pathLst>
          </a:custGeom>
          <a:ln w="38100">
            <a:solidFill>
              <a:srgbClr val="7F7F7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744974" y="3639693"/>
            <a:ext cx="186309" cy="227583"/>
          </a:xfrm>
          <a:custGeom>
            <a:avLst/>
            <a:gdLst>
              <a:gd name="connsiteX0" fmla="*/ 165735 w 186309"/>
              <a:gd name="connsiteY0" fmla="*/ 0 h 227583"/>
              <a:gd name="connsiteX1" fmla="*/ 186309 w 186309"/>
              <a:gd name="connsiteY1" fmla="*/ 0 h 227583"/>
              <a:gd name="connsiteX2" fmla="*/ 186309 w 186309"/>
              <a:gd name="connsiteY2" fmla="*/ 227583 h 227583"/>
              <a:gd name="connsiteX3" fmla="*/ 165735 w 186309"/>
              <a:gd name="connsiteY3" fmla="*/ 227583 h 227583"/>
              <a:gd name="connsiteX4" fmla="*/ 165735 w 186309"/>
              <a:gd name="connsiteY4" fmla="*/ 195706 h 227583"/>
              <a:gd name="connsiteX5" fmla="*/ 142747 w 186309"/>
              <a:gd name="connsiteY5" fmla="*/ 207771 h 227583"/>
              <a:gd name="connsiteX6" fmla="*/ 109728 w 186309"/>
              <a:gd name="connsiteY6" fmla="*/ 211708 h 227583"/>
              <a:gd name="connsiteX7" fmla="*/ 0 w 186309"/>
              <a:gd name="connsiteY7" fmla="*/ 211708 h 227583"/>
              <a:gd name="connsiteX8" fmla="*/ 0 w 186309"/>
              <a:gd name="connsiteY8" fmla="*/ 194182 h 227583"/>
              <a:gd name="connsiteX9" fmla="*/ 25527 w 186309"/>
              <a:gd name="connsiteY9" fmla="*/ 194182 h 227583"/>
              <a:gd name="connsiteX10" fmla="*/ 25527 w 186309"/>
              <a:gd name="connsiteY10" fmla="*/ 21843 h 227583"/>
              <a:gd name="connsiteX11" fmla="*/ 2794 w 186309"/>
              <a:gd name="connsiteY11" fmla="*/ 21843 h 227583"/>
              <a:gd name="connsiteX12" fmla="*/ 2794 w 186309"/>
              <a:gd name="connsiteY12" fmla="*/ 4063 h 227583"/>
              <a:gd name="connsiteX13" fmla="*/ 130555 w 186309"/>
              <a:gd name="connsiteY13" fmla="*/ 4063 h 227583"/>
              <a:gd name="connsiteX14" fmla="*/ 130555 w 186309"/>
              <a:gd name="connsiteY14" fmla="*/ 21843 h 227583"/>
              <a:gd name="connsiteX15" fmla="*/ 107188 w 186309"/>
              <a:gd name="connsiteY15" fmla="*/ 21843 h 227583"/>
              <a:gd name="connsiteX16" fmla="*/ 107188 w 186309"/>
              <a:gd name="connsiteY16" fmla="*/ 121919 h 227583"/>
              <a:gd name="connsiteX17" fmla="*/ 105917 w 186309"/>
              <a:gd name="connsiteY17" fmla="*/ 161416 h 227583"/>
              <a:gd name="connsiteX18" fmla="*/ 101600 w 186309"/>
              <a:gd name="connsiteY18" fmla="*/ 194182 h 227583"/>
              <a:gd name="connsiteX19" fmla="*/ 113284 w 186309"/>
              <a:gd name="connsiteY19" fmla="*/ 194182 h 227583"/>
              <a:gd name="connsiteX20" fmla="*/ 143764 w 186309"/>
              <a:gd name="connsiteY20" fmla="*/ 189991 h 227583"/>
              <a:gd name="connsiteX21" fmla="*/ 165735 w 186309"/>
              <a:gd name="connsiteY21" fmla="*/ 178434 h 227583"/>
              <a:gd name="connsiteX22" fmla="*/ 165735 w 186309"/>
              <a:gd name="connsiteY22" fmla="*/ 0 h 227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86309" h="227583">
                <a:moveTo>
                  <a:pt x="165735" y="0"/>
                </a:moveTo>
                <a:lnTo>
                  <a:pt x="186309" y="0"/>
                </a:lnTo>
                <a:lnTo>
                  <a:pt x="186309" y="227583"/>
                </a:lnTo>
                <a:lnTo>
                  <a:pt x="165735" y="227583"/>
                </a:lnTo>
                <a:lnTo>
                  <a:pt x="165735" y="195706"/>
                </a:lnTo>
                <a:cubicBezTo>
                  <a:pt x="160274" y="201040"/>
                  <a:pt x="152527" y="205104"/>
                  <a:pt x="142747" y="207771"/>
                </a:cubicBezTo>
                <a:cubicBezTo>
                  <a:pt x="132841" y="210438"/>
                  <a:pt x="121920" y="211708"/>
                  <a:pt x="109728" y="211708"/>
                </a:cubicBezTo>
                <a:lnTo>
                  <a:pt x="0" y="211708"/>
                </a:lnTo>
                <a:lnTo>
                  <a:pt x="0" y="194182"/>
                </a:lnTo>
                <a:lnTo>
                  <a:pt x="25527" y="194182"/>
                </a:lnTo>
                <a:lnTo>
                  <a:pt x="25527" y="21843"/>
                </a:lnTo>
                <a:lnTo>
                  <a:pt x="2794" y="21843"/>
                </a:lnTo>
                <a:lnTo>
                  <a:pt x="2794" y="4063"/>
                </a:lnTo>
                <a:lnTo>
                  <a:pt x="130555" y="4063"/>
                </a:lnTo>
                <a:lnTo>
                  <a:pt x="130555" y="21843"/>
                </a:lnTo>
                <a:lnTo>
                  <a:pt x="107188" y="21843"/>
                </a:lnTo>
                <a:lnTo>
                  <a:pt x="107188" y="121919"/>
                </a:lnTo>
                <a:cubicBezTo>
                  <a:pt x="107188" y="135381"/>
                  <a:pt x="106807" y="148589"/>
                  <a:pt x="105917" y="161416"/>
                </a:cubicBezTo>
                <a:cubicBezTo>
                  <a:pt x="105028" y="174243"/>
                  <a:pt x="103632" y="185165"/>
                  <a:pt x="101600" y="194182"/>
                </a:cubicBezTo>
                <a:lnTo>
                  <a:pt x="113284" y="194182"/>
                </a:lnTo>
                <a:cubicBezTo>
                  <a:pt x="124459" y="194182"/>
                  <a:pt x="134620" y="192785"/>
                  <a:pt x="143764" y="189991"/>
                </a:cubicBezTo>
                <a:cubicBezTo>
                  <a:pt x="152908" y="187324"/>
                  <a:pt x="160274" y="183387"/>
                  <a:pt x="165735" y="178434"/>
                </a:cubicBezTo>
                <a:lnTo>
                  <a:pt x="165735" y="0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427472" y="3630549"/>
            <a:ext cx="58547" cy="249682"/>
          </a:xfrm>
          <a:custGeom>
            <a:avLst/>
            <a:gdLst>
              <a:gd name="connsiteX0" fmla="*/ 0 w 58547"/>
              <a:gd name="connsiteY0" fmla="*/ 0 h 249682"/>
              <a:gd name="connsiteX1" fmla="*/ 58547 w 58547"/>
              <a:gd name="connsiteY1" fmla="*/ 0 h 249682"/>
              <a:gd name="connsiteX2" fmla="*/ 58547 w 58547"/>
              <a:gd name="connsiteY2" fmla="*/ 249682 h 249682"/>
              <a:gd name="connsiteX3" fmla="*/ 0 w 58547"/>
              <a:gd name="connsiteY3" fmla="*/ 249682 h 249682"/>
              <a:gd name="connsiteX4" fmla="*/ 0 w 58547"/>
              <a:gd name="connsiteY4" fmla="*/ 231394 h 249682"/>
              <a:gd name="connsiteX5" fmla="*/ 37465 w 58547"/>
              <a:gd name="connsiteY5" fmla="*/ 231394 h 249682"/>
              <a:gd name="connsiteX6" fmla="*/ 37465 w 58547"/>
              <a:gd name="connsiteY6" fmla="*/ 18288 h 249682"/>
              <a:gd name="connsiteX7" fmla="*/ 0 w 58547"/>
              <a:gd name="connsiteY7" fmla="*/ 18288 h 249682"/>
              <a:gd name="connsiteX8" fmla="*/ 0 w 58547"/>
              <a:gd name="connsiteY8" fmla="*/ 0 h 249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8547" h="249682">
                <a:moveTo>
                  <a:pt x="0" y="0"/>
                </a:moveTo>
                <a:lnTo>
                  <a:pt x="58547" y="0"/>
                </a:lnTo>
                <a:lnTo>
                  <a:pt x="58547" y="249682"/>
                </a:lnTo>
                <a:lnTo>
                  <a:pt x="0" y="249682"/>
                </a:lnTo>
                <a:lnTo>
                  <a:pt x="0" y="231394"/>
                </a:lnTo>
                <a:lnTo>
                  <a:pt x="37465" y="231394"/>
                </a:lnTo>
                <a:lnTo>
                  <a:pt x="37465" y="18288"/>
                </a:lnTo>
                <a:lnTo>
                  <a:pt x="0" y="18288"/>
                </a:lnTo>
                <a:lnTo>
                  <a:pt x="0" y="0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3009900"/>
            <a:ext cx="635000" cy="3429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009900"/>
            <a:ext cx="1270000" cy="3302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0" y="2997200"/>
            <a:ext cx="1308100" cy="3429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8500" y="3632200"/>
            <a:ext cx="901700" cy="24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6858000 h 6858000"/>
              <a:gd name="connsiteX1" fmla="*/ 9906000 w 9906000"/>
              <a:gd name="connsiteY1" fmla="*/ 6858000 h 6858000"/>
              <a:gd name="connsiteX2" fmla="*/ 9906000 w 9906000"/>
              <a:gd name="connsiteY2" fmla="*/ 0 h 6858000"/>
              <a:gd name="connsiteX3" fmla="*/ 0 w 9906000"/>
              <a:gd name="connsiteY3" fmla="*/ 0 h 6858000"/>
              <a:gd name="connsiteX4" fmla="*/ 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583686" y="1922526"/>
            <a:ext cx="2740152" cy="3014471"/>
          </a:xfrm>
          <a:custGeom>
            <a:avLst/>
            <a:gdLst>
              <a:gd name="connsiteX0" fmla="*/ 0 w 2740152"/>
              <a:gd name="connsiteY0" fmla="*/ 42544 h 3014471"/>
              <a:gd name="connsiteX1" fmla="*/ 42545 w 2740152"/>
              <a:gd name="connsiteY1" fmla="*/ 0 h 3014471"/>
              <a:gd name="connsiteX2" fmla="*/ 2697607 w 2740152"/>
              <a:gd name="connsiteY2" fmla="*/ 0 h 3014471"/>
              <a:gd name="connsiteX3" fmla="*/ 2740152 w 2740152"/>
              <a:gd name="connsiteY3" fmla="*/ 42544 h 3014471"/>
              <a:gd name="connsiteX4" fmla="*/ 2740152 w 2740152"/>
              <a:gd name="connsiteY4" fmla="*/ 2971927 h 3014471"/>
              <a:gd name="connsiteX5" fmla="*/ 2697607 w 2740152"/>
              <a:gd name="connsiteY5" fmla="*/ 3014471 h 3014471"/>
              <a:gd name="connsiteX6" fmla="*/ 42545 w 2740152"/>
              <a:gd name="connsiteY6" fmla="*/ 3014471 h 3014471"/>
              <a:gd name="connsiteX7" fmla="*/ 0 w 2740152"/>
              <a:gd name="connsiteY7" fmla="*/ 2971927 h 3014471"/>
              <a:gd name="connsiteX8" fmla="*/ 0 w 2740152"/>
              <a:gd name="connsiteY8" fmla="*/ 42544 h 3014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40152" h="3014471">
                <a:moveTo>
                  <a:pt x="0" y="42544"/>
                </a:moveTo>
                <a:cubicBezTo>
                  <a:pt x="0" y="19050"/>
                  <a:pt x="19050" y="0"/>
                  <a:pt x="42545" y="0"/>
                </a:cubicBezTo>
                <a:lnTo>
                  <a:pt x="2697607" y="0"/>
                </a:lnTo>
                <a:cubicBezTo>
                  <a:pt x="2721102" y="0"/>
                  <a:pt x="2740152" y="19050"/>
                  <a:pt x="2740152" y="42544"/>
                </a:cubicBezTo>
                <a:lnTo>
                  <a:pt x="2740152" y="2971927"/>
                </a:lnTo>
                <a:cubicBezTo>
                  <a:pt x="2740152" y="2995421"/>
                  <a:pt x="2721102" y="3014471"/>
                  <a:pt x="2697607" y="3014471"/>
                </a:cubicBezTo>
                <a:lnTo>
                  <a:pt x="42545" y="3014471"/>
                </a:lnTo>
                <a:cubicBezTo>
                  <a:pt x="19050" y="3014471"/>
                  <a:pt x="0" y="2995421"/>
                  <a:pt x="0" y="2971927"/>
                </a:cubicBezTo>
                <a:lnTo>
                  <a:pt x="0" y="42544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574161" y="1913001"/>
            <a:ext cx="2759202" cy="3033521"/>
          </a:xfrm>
          <a:custGeom>
            <a:avLst/>
            <a:gdLst>
              <a:gd name="connsiteX0" fmla="*/ 9525 w 2759202"/>
              <a:gd name="connsiteY0" fmla="*/ 52069 h 3033521"/>
              <a:gd name="connsiteX1" fmla="*/ 52070 w 2759202"/>
              <a:gd name="connsiteY1" fmla="*/ 9525 h 3033521"/>
              <a:gd name="connsiteX2" fmla="*/ 2707132 w 2759202"/>
              <a:gd name="connsiteY2" fmla="*/ 9525 h 3033521"/>
              <a:gd name="connsiteX3" fmla="*/ 2749677 w 2759202"/>
              <a:gd name="connsiteY3" fmla="*/ 52069 h 3033521"/>
              <a:gd name="connsiteX4" fmla="*/ 2749677 w 2759202"/>
              <a:gd name="connsiteY4" fmla="*/ 2981452 h 3033521"/>
              <a:gd name="connsiteX5" fmla="*/ 2707132 w 2759202"/>
              <a:gd name="connsiteY5" fmla="*/ 3023996 h 3033521"/>
              <a:gd name="connsiteX6" fmla="*/ 52070 w 2759202"/>
              <a:gd name="connsiteY6" fmla="*/ 3023996 h 3033521"/>
              <a:gd name="connsiteX7" fmla="*/ 9525 w 2759202"/>
              <a:gd name="connsiteY7" fmla="*/ 2981452 h 3033521"/>
              <a:gd name="connsiteX8" fmla="*/ 9525 w 2759202"/>
              <a:gd name="connsiteY8" fmla="*/ 52069 h 3033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59202" h="3033521">
                <a:moveTo>
                  <a:pt x="9525" y="52069"/>
                </a:moveTo>
                <a:cubicBezTo>
                  <a:pt x="9525" y="28575"/>
                  <a:pt x="28575" y="9525"/>
                  <a:pt x="52070" y="9525"/>
                </a:cubicBezTo>
                <a:lnTo>
                  <a:pt x="2707132" y="9525"/>
                </a:lnTo>
                <a:cubicBezTo>
                  <a:pt x="2730627" y="9525"/>
                  <a:pt x="2749677" y="28575"/>
                  <a:pt x="2749677" y="52069"/>
                </a:cubicBezTo>
                <a:lnTo>
                  <a:pt x="2749677" y="2981452"/>
                </a:lnTo>
                <a:cubicBezTo>
                  <a:pt x="2749677" y="3004946"/>
                  <a:pt x="2730627" y="3023996"/>
                  <a:pt x="2707132" y="3023996"/>
                </a:cubicBezTo>
                <a:lnTo>
                  <a:pt x="52070" y="3023996"/>
                </a:lnTo>
                <a:cubicBezTo>
                  <a:pt x="28575" y="3023996"/>
                  <a:pt x="9525" y="3004946"/>
                  <a:pt x="9525" y="2981452"/>
                </a:cubicBezTo>
                <a:lnTo>
                  <a:pt x="9525" y="520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237609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2700 h 131572"/>
              <a:gd name="connsiteX3" fmla="*/ 14731 w 32258"/>
              <a:gd name="connsiteY3" fmla="*/ 12700 h 131572"/>
              <a:gd name="connsiteX4" fmla="*/ 14731 w 32258"/>
              <a:gd name="connsiteY4" fmla="*/ 118872 h 131572"/>
              <a:gd name="connsiteX5" fmla="*/ 32258 w 32258"/>
              <a:gd name="connsiteY5" fmla="*/ 118872 h 131572"/>
              <a:gd name="connsiteX6" fmla="*/ 32258 w 32258"/>
              <a:gd name="connsiteY6" fmla="*/ 131572 h 131572"/>
              <a:gd name="connsiteX7" fmla="*/ 0 w 32258"/>
              <a:gd name="connsiteY7" fmla="*/ 131572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2700"/>
                </a:lnTo>
                <a:lnTo>
                  <a:pt x="14731" y="12700"/>
                </a:lnTo>
                <a:lnTo>
                  <a:pt x="14731" y="118872"/>
                </a:lnTo>
                <a:lnTo>
                  <a:pt x="32258" y="118872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285107" y="4516882"/>
            <a:ext cx="109601" cy="67690"/>
          </a:xfrm>
          <a:custGeom>
            <a:avLst/>
            <a:gdLst>
              <a:gd name="connsiteX0" fmla="*/ 8127 w 109601"/>
              <a:gd name="connsiteY0" fmla="*/ 0 h 67690"/>
              <a:gd name="connsiteX1" fmla="*/ 101726 w 109601"/>
              <a:gd name="connsiteY1" fmla="*/ 0 h 67690"/>
              <a:gd name="connsiteX2" fmla="*/ 101726 w 109601"/>
              <a:gd name="connsiteY2" fmla="*/ 12446 h 67690"/>
              <a:gd name="connsiteX3" fmla="*/ 22605 w 109601"/>
              <a:gd name="connsiteY3" fmla="*/ 12446 h 67690"/>
              <a:gd name="connsiteX4" fmla="*/ 22605 w 109601"/>
              <a:gd name="connsiteY4" fmla="*/ 30226 h 67690"/>
              <a:gd name="connsiteX5" fmla="*/ 102361 w 109601"/>
              <a:gd name="connsiteY5" fmla="*/ 30226 h 67690"/>
              <a:gd name="connsiteX6" fmla="*/ 102361 w 109601"/>
              <a:gd name="connsiteY6" fmla="*/ 42417 h 67690"/>
              <a:gd name="connsiteX7" fmla="*/ 61848 w 109601"/>
              <a:gd name="connsiteY7" fmla="*/ 42417 h 67690"/>
              <a:gd name="connsiteX8" fmla="*/ 61848 w 109601"/>
              <a:gd name="connsiteY8" fmla="*/ 55117 h 67690"/>
              <a:gd name="connsiteX9" fmla="*/ 109601 w 109601"/>
              <a:gd name="connsiteY9" fmla="*/ 55117 h 67690"/>
              <a:gd name="connsiteX10" fmla="*/ 109601 w 109601"/>
              <a:gd name="connsiteY10" fmla="*/ 67690 h 67690"/>
              <a:gd name="connsiteX11" fmla="*/ 0 w 109601"/>
              <a:gd name="connsiteY11" fmla="*/ 67690 h 67690"/>
              <a:gd name="connsiteX12" fmla="*/ 0 w 109601"/>
              <a:gd name="connsiteY12" fmla="*/ 55117 h 67690"/>
              <a:gd name="connsiteX13" fmla="*/ 47371 w 109601"/>
              <a:gd name="connsiteY13" fmla="*/ 55117 h 67690"/>
              <a:gd name="connsiteX14" fmla="*/ 47371 w 109601"/>
              <a:gd name="connsiteY14" fmla="*/ 42417 h 67690"/>
              <a:gd name="connsiteX15" fmla="*/ 8127 w 109601"/>
              <a:gd name="connsiteY15" fmla="*/ 42417 h 67690"/>
              <a:gd name="connsiteX16" fmla="*/ 8127 w 109601"/>
              <a:gd name="connsiteY16" fmla="*/ 0 h 67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9601" h="67690">
                <a:moveTo>
                  <a:pt x="8127" y="0"/>
                </a:moveTo>
                <a:lnTo>
                  <a:pt x="101726" y="0"/>
                </a:lnTo>
                <a:lnTo>
                  <a:pt x="101726" y="12446"/>
                </a:lnTo>
                <a:lnTo>
                  <a:pt x="22605" y="12446"/>
                </a:lnTo>
                <a:lnTo>
                  <a:pt x="22605" y="30226"/>
                </a:lnTo>
                <a:lnTo>
                  <a:pt x="102361" y="30226"/>
                </a:lnTo>
                <a:lnTo>
                  <a:pt x="102361" y="42417"/>
                </a:lnTo>
                <a:lnTo>
                  <a:pt x="61848" y="42417"/>
                </a:lnTo>
                <a:lnTo>
                  <a:pt x="61848" y="55117"/>
                </a:lnTo>
                <a:lnTo>
                  <a:pt x="109601" y="55117"/>
                </a:lnTo>
                <a:lnTo>
                  <a:pt x="109601" y="67690"/>
                </a:lnTo>
                <a:lnTo>
                  <a:pt x="0" y="67690"/>
                </a:lnTo>
                <a:lnTo>
                  <a:pt x="0" y="55117"/>
                </a:lnTo>
                <a:lnTo>
                  <a:pt x="47371" y="55117"/>
                </a:lnTo>
                <a:lnTo>
                  <a:pt x="47371" y="42417"/>
                </a:lnTo>
                <a:lnTo>
                  <a:pt x="8127" y="42417"/>
                </a:lnTo>
                <a:lnTo>
                  <a:pt x="8127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581271" y="4515485"/>
            <a:ext cx="97027" cy="121666"/>
          </a:xfrm>
          <a:custGeom>
            <a:avLst/>
            <a:gdLst>
              <a:gd name="connsiteX0" fmla="*/ 82422 w 97027"/>
              <a:gd name="connsiteY0" fmla="*/ 0 h 121666"/>
              <a:gd name="connsiteX1" fmla="*/ 97027 w 97027"/>
              <a:gd name="connsiteY1" fmla="*/ 0 h 121666"/>
              <a:gd name="connsiteX2" fmla="*/ 97027 w 97027"/>
              <a:gd name="connsiteY2" fmla="*/ 121666 h 121666"/>
              <a:gd name="connsiteX3" fmla="*/ 82422 w 97027"/>
              <a:gd name="connsiteY3" fmla="*/ 121666 h 121666"/>
              <a:gd name="connsiteX4" fmla="*/ 82422 w 97027"/>
              <a:gd name="connsiteY4" fmla="*/ 105791 h 121666"/>
              <a:gd name="connsiteX5" fmla="*/ 71373 w 97027"/>
              <a:gd name="connsiteY5" fmla="*/ 111379 h 121666"/>
              <a:gd name="connsiteX6" fmla="*/ 54482 w 97027"/>
              <a:gd name="connsiteY6" fmla="*/ 113410 h 121666"/>
              <a:gd name="connsiteX7" fmla="*/ 0 w 97027"/>
              <a:gd name="connsiteY7" fmla="*/ 113410 h 121666"/>
              <a:gd name="connsiteX8" fmla="*/ 0 w 97027"/>
              <a:gd name="connsiteY8" fmla="*/ 2159 h 121666"/>
              <a:gd name="connsiteX9" fmla="*/ 58546 w 97027"/>
              <a:gd name="connsiteY9" fmla="*/ 2159 h 121666"/>
              <a:gd name="connsiteX10" fmla="*/ 58546 w 97027"/>
              <a:gd name="connsiteY10" fmla="*/ 14985 h 121666"/>
              <a:gd name="connsiteX11" fmla="*/ 14477 w 97027"/>
              <a:gd name="connsiteY11" fmla="*/ 14985 h 121666"/>
              <a:gd name="connsiteX12" fmla="*/ 14477 w 97027"/>
              <a:gd name="connsiteY12" fmla="*/ 100710 h 121666"/>
              <a:gd name="connsiteX13" fmla="*/ 57403 w 97027"/>
              <a:gd name="connsiteY13" fmla="*/ 100710 h 121666"/>
              <a:gd name="connsiteX14" fmla="*/ 72135 w 97027"/>
              <a:gd name="connsiteY14" fmla="*/ 98933 h 121666"/>
              <a:gd name="connsiteX15" fmla="*/ 82422 w 97027"/>
              <a:gd name="connsiteY15" fmla="*/ 93726 h 121666"/>
              <a:gd name="connsiteX16" fmla="*/ 82422 w 97027"/>
              <a:gd name="connsiteY16" fmla="*/ 0 h 121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7027" h="121666">
                <a:moveTo>
                  <a:pt x="82422" y="0"/>
                </a:moveTo>
                <a:lnTo>
                  <a:pt x="97027" y="0"/>
                </a:lnTo>
                <a:lnTo>
                  <a:pt x="97027" y="121666"/>
                </a:lnTo>
                <a:lnTo>
                  <a:pt x="82422" y="121666"/>
                </a:lnTo>
                <a:lnTo>
                  <a:pt x="82422" y="105791"/>
                </a:lnTo>
                <a:cubicBezTo>
                  <a:pt x="79882" y="108204"/>
                  <a:pt x="76200" y="110109"/>
                  <a:pt x="71373" y="111379"/>
                </a:cubicBezTo>
                <a:cubicBezTo>
                  <a:pt x="66547" y="112776"/>
                  <a:pt x="60959" y="113410"/>
                  <a:pt x="54482" y="113410"/>
                </a:cubicBezTo>
                <a:lnTo>
                  <a:pt x="0" y="113410"/>
                </a:lnTo>
                <a:lnTo>
                  <a:pt x="0" y="2159"/>
                </a:lnTo>
                <a:lnTo>
                  <a:pt x="58546" y="2159"/>
                </a:lnTo>
                <a:lnTo>
                  <a:pt x="58546" y="14985"/>
                </a:lnTo>
                <a:lnTo>
                  <a:pt x="14477" y="14985"/>
                </a:lnTo>
                <a:lnTo>
                  <a:pt x="14477" y="100710"/>
                </a:lnTo>
                <a:lnTo>
                  <a:pt x="57403" y="100710"/>
                </a:lnTo>
                <a:cubicBezTo>
                  <a:pt x="62991" y="100710"/>
                  <a:pt x="67817" y="100076"/>
                  <a:pt x="72135" y="98933"/>
                </a:cubicBezTo>
                <a:cubicBezTo>
                  <a:pt x="76453" y="97790"/>
                  <a:pt x="79882" y="96011"/>
                  <a:pt x="82422" y="93726"/>
                </a:cubicBezTo>
                <a:lnTo>
                  <a:pt x="82422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258689" y="4514596"/>
            <a:ext cx="66801" cy="47244"/>
          </a:xfrm>
          <a:custGeom>
            <a:avLst/>
            <a:gdLst>
              <a:gd name="connsiteX0" fmla="*/ 33528 w 66801"/>
              <a:gd name="connsiteY0" fmla="*/ 0 h 47244"/>
              <a:gd name="connsiteX1" fmla="*/ 48640 w 66801"/>
              <a:gd name="connsiteY1" fmla="*/ 2032 h 47244"/>
              <a:gd name="connsiteX2" fmla="*/ 59944 w 66801"/>
              <a:gd name="connsiteY2" fmla="*/ 8001 h 47244"/>
              <a:gd name="connsiteX3" fmla="*/ 65023 w 66801"/>
              <a:gd name="connsiteY3" fmla="*/ 14732 h 47244"/>
              <a:gd name="connsiteX4" fmla="*/ 66801 w 66801"/>
              <a:gd name="connsiteY4" fmla="*/ 23495 h 47244"/>
              <a:gd name="connsiteX5" fmla="*/ 65023 w 66801"/>
              <a:gd name="connsiteY5" fmla="*/ 32512 h 47244"/>
              <a:gd name="connsiteX6" fmla="*/ 59944 w 66801"/>
              <a:gd name="connsiteY6" fmla="*/ 39370 h 47244"/>
              <a:gd name="connsiteX7" fmla="*/ 48640 w 66801"/>
              <a:gd name="connsiteY7" fmla="*/ 45212 h 47244"/>
              <a:gd name="connsiteX8" fmla="*/ 33528 w 66801"/>
              <a:gd name="connsiteY8" fmla="*/ 47244 h 47244"/>
              <a:gd name="connsiteX9" fmla="*/ 18288 w 66801"/>
              <a:gd name="connsiteY9" fmla="*/ 45212 h 47244"/>
              <a:gd name="connsiteX10" fmla="*/ 7111 w 66801"/>
              <a:gd name="connsiteY10" fmla="*/ 39370 h 47244"/>
              <a:gd name="connsiteX11" fmla="*/ 1904 w 66801"/>
              <a:gd name="connsiteY11" fmla="*/ 32512 h 47244"/>
              <a:gd name="connsiteX12" fmla="*/ 0 w 66801"/>
              <a:gd name="connsiteY12" fmla="*/ 23495 h 47244"/>
              <a:gd name="connsiteX13" fmla="*/ 1904 w 66801"/>
              <a:gd name="connsiteY13" fmla="*/ 14732 h 47244"/>
              <a:gd name="connsiteX14" fmla="*/ 7111 w 66801"/>
              <a:gd name="connsiteY14" fmla="*/ 8001 h 47244"/>
              <a:gd name="connsiteX15" fmla="*/ 18288 w 66801"/>
              <a:gd name="connsiteY15" fmla="*/ 2032 h 47244"/>
              <a:gd name="connsiteX16" fmla="*/ 33528 w 66801"/>
              <a:gd name="connsiteY16" fmla="*/ 0 h 47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6801" h="47244">
                <a:moveTo>
                  <a:pt x="33528" y="0"/>
                </a:moveTo>
                <a:cubicBezTo>
                  <a:pt x="39115" y="0"/>
                  <a:pt x="44195" y="762"/>
                  <a:pt x="48640" y="2032"/>
                </a:cubicBezTo>
                <a:cubicBezTo>
                  <a:pt x="53213" y="3429"/>
                  <a:pt x="57022" y="5334"/>
                  <a:pt x="59944" y="8001"/>
                </a:cubicBezTo>
                <a:cubicBezTo>
                  <a:pt x="62102" y="9906"/>
                  <a:pt x="63880" y="12192"/>
                  <a:pt x="65023" y="14732"/>
                </a:cubicBezTo>
                <a:cubicBezTo>
                  <a:pt x="66166" y="17272"/>
                  <a:pt x="66801" y="20193"/>
                  <a:pt x="66801" y="23495"/>
                </a:cubicBezTo>
                <a:cubicBezTo>
                  <a:pt x="66801" y="26924"/>
                  <a:pt x="66166" y="29845"/>
                  <a:pt x="65023" y="32512"/>
                </a:cubicBezTo>
                <a:cubicBezTo>
                  <a:pt x="63880" y="35179"/>
                  <a:pt x="62102" y="37465"/>
                  <a:pt x="59944" y="39370"/>
                </a:cubicBezTo>
                <a:cubicBezTo>
                  <a:pt x="57022" y="41910"/>
                  <a:pt x="53213" y="43942"/>
                  <a:pt x="48640" y="45212"/>
                </a:cubicBezTo>
                <a:cubicBezTo>
                  <a:pt x="44195" y="46609"/>
                  <a:pt x="39115" y="47244"/>
                  <a:pt x="33528" y="47244"/>
                </a:cubicBezTo>
                <a:cubicBezTo>
                  <a:pt x="27940" y="47244"/>
                  <a:pt x="22859" y="46609"/>
                  <a:pt x="18288" y="45212"/>
                </a:cubicBezTo>
                <a:cubicBezTo>
                  <a:pt x="13842" y="43942"/>
                  <a:pt x="10159" y="41910"/>
                  <a:pt x="7111" y="39370"/>
                </a:cubicBezTo>
                <a:cubicBezTo>
                  <a:pt x="4952" y="37465"/>
                  <a:pt x="3174" y="35179"/>
                  <a:pt x="1904" y="32512"/>
                </a:cubicBezTo>
                <a:cubicBezTo>
                  <a:pt x="634" y="29845"/>
                  <a:pt x="0" y="26924"/>
                  <a:pt x="0" y="23495"/>
                </a:cubicBezTo>
                <a:cubicBezTo>
                  <a:pt x="0" y="20193"/>
                  <a:pt x="634" y="17272"/>
                  <a:pt x="1904" y="14732"/>
                </a:cubicBezTo>
                <a:cubicBezTo>
                  <a:pt x="3174" y="12192"/>
                  <a:pt x="4952" y="9906"/>
                  <a:pt x="7111" y="8001"/>
                </a:cubicBezTo>
                <a:cubicBezTo>
                  <a:pt x="10159" y="5334"/>
                  <a:pt x="13842" y="3429"/>
                  <a:pt x="18288" y="2032"/>
                </a:cubicBezTo>
                <a:cubicBezTo>
                  <a:pt x="22859" y="762"/>
                  <a:pt x="27940" y="0"/>
                  <a:pt x="33528" y="0"/>
                </a:cubicBez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634355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31572 h 131572"/>
              <a:gd name="connsiteX3" fmla="*/ 0 w 32258"/>
              <a:gd name="connsiteY3" fmla="*/ 131572 h 131572"/>
              <a:gd name="connsiteX4" fmla="*/ 0 w 32258"/>
              <a:gd name="connsiteY4" fmla="*/ 118872 h 131572"/>
              <a:gd name="connsiteX5" fmla="*/ 17653 w 32258"/>
              <a:gd name="connsiteY5" fmla="*/ 118872 h 131572"/>
              <a:gd name="connsiteX6" fmla="*/ 17653 w 32258"/>
              <a:gd name="connsiteY6" fmla="*/ 12700 h 131572"/>
              <a:gd name="connsiteX7" fmla="*/ 0 w 32258"/>
              <a:gd name="connsiteY7" fmla="*/ 12700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118872"/>
                </a:lnTo>
                <a:lnTo>
                  <a:pt x="17653" y="118872"/>
                </a:lnTo>
                <a:lnTo>
                  <a:pt x="17653" y="12700"/>
                </a:lnTo>
                <a:lnTo>
                  <a:pt x="0" y="12700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584319" y="2553716"/>
            <a:ext cx="738504" cy="1182369"/>
          </a:xfrm>
          <a:custGeom>
            <a:avLst/>
            <a:gdLst>
              <a:gd name="connsiteX0" fmla="*/ 370713 w 738504"/>
              <a:gd name="connsiteY0" fmla="*/ 0 h 1182369"/>
              <a:gd name="connsiteX1" fmla="*/ 617220 w 738504"/>
              <a:gd name="connsiteY1" fmla="*/ 86486 h 1182369"/>
              <a:gd name="connsiteX2" fmla="*/ 704976 w 738504"/>
              <a:gd name="connsiteY2" fmla="*/ 302132 h 1182369"/>
              <a:gd name="connsiteX3" fmla="*/ 658114 w 738504"/>
              <a:gd name="connsiteY3" fmla="*/ 460247 h 1182369"/>
              <a:gd name="connsiteX4" fmla="*/ 531367 w 738504"/>
              <a:gd name="connsiteY4" fmla="*/ 554735 h 1182369"/>
              <a:gd name="connsiteX5" fmla="*/ 681990 w 738504"/>
              <a:gd name="connsiteY5" fmla="*/ 655446 h 1182369"/>
              <a:gd name="connsiteX6" fmla="*/ 738504 w 738504"/>
              <a:gd name="connsiteY6" fmla="*/ 843788 h 1182369"/>
              <a:gd name="connsiteX7" fmla="*/ 635126 w 738504"/>
              <a:gd name="connsiteY7" fmla="*/ 1090929 h 1182369"/>
              <a:gd name="connsiteX8" fmla="*/ 370713 w 738504"/>
              <a:gd name="connsiteY8" fmla="*/ 1182369 h 1182369"/>
              <a:gd name="connsiteX9" fmla="*/ 104775 w 738504"/>
              <a:gd name="connsiteY9" fmla="*/ 1090294 h 1182369"/>
              <a:gd name="connsiteX10" fmla="*/ 0 w 738504"/>
              <a:gd name="connsiteY10" fmla="*/ 839470 h 1182369"/>
              <a:gd name="connsiteX11" fmla="*/ 0 w 738504"/>
              <a:gd name="connsiteY11" fmla="*/ 821943 h 1182369"/>
              <a:gd name="connsiteX12" fmla="*/ 166242 w 738504"/>
              <a:gd name="connsiteY12" fmla="*/ 821943 h 1182369"/>
              <a:gd name="connsiteX13" fmla="*/ 166242 w 738504"/>
              <a:gd name="connsiteY13" fmla="*/ 830706 h 1182369"/>
              <a:gd name="connsiteX14" fmla="*/ 224154 w 738504"/>
              <a:gd name="connsiteY14" fmla="*/ 985520 h 1182369"/>
              <a:gd name="connsiteX15" fmla="*/ 370713 w 738504"/>
              <a:gd name="connsiteY15" fmla="*/ 1039494 h 1182369"/>
              <a:gd name="connsiteX16" fmla="*/ 515492 w 738504"/>
              <a:gd name="connsiteY16" fmla="*/ 986408 h 1182369"/>
              <a:gd name="connsiteX17" fmla="*/ 573785 w 738504"/>
              <a:gd name="connsiteY17" fmla="*/ 833627 h 1182369"/>
              <a:gd name="connsiteX18" fmla="*/ 517525 w 738504"/>
              <a:gd name="connsiteY18" fmla="*/ 681100 h 1182369"/>
              <a:gd name="connsiteX19" fmla="*/ 373633 w 738504"/>
              <a:gd name="connsiteY19" fmla="*/ 626109 h 1182369"/>
              <a:gd name="connsiteX20" fmla="*/ 255270 w 738504"/>
              <a:gd name="connsiteY20" fmla="*/ 626109 h 1182369"/>
              <a:gd name="connsiteX21" fmla="*/ 255270 w 738504"/>
              <a:gd name="connsiteY21" fmla="*/ 486155 h 1182369"/>
              <a:gd name="connsiteX22" fmla="*/ 373633 w 738504"/>
              <a:gd name="connsiteY22" fmla="*/ 486155 h 1182369"/>
              <a:gd name="connsiteX23" fmla="*/ 495934 w 738504"/>
              <a:gd name="connsiteY23" fmla="*/ 438531 h 1182369"/>
              <a:gd name="connsiteX24" fmla="*/ 541654 w 738504"/>
              <a:gd name="connsiteY24" fmla="*/ 315340 h 1182369"/>
              <a:gd name="connsiteX25" fmla="*/ 493394 w 738504"/>
              <a:gd name="connsiteY25" fmla="*/ 189610 h 1182369"/>
              <a:gd name="connsiteX26" fmla="*/ 370713 w 738504"/>
              <a:gd name="connsiteY26" fmla="*/ 142874 h 1182369"/>
              <a:gd name="connsiteX27" fmla="*/ 246379 w 738504"/>
              <a:gd name="connsiteY27" fmla="*/ 189610 h 1182369"/>
              <a:gd name="connsiteX28" fmla="*/ 199771 w 738504"/>
              <a:gd name="connsiteY28" fmla="*/ 315340 h 1182369"/>
              <a:gd name="connsiteX29" fmla="*/ 199771 w 738504"/>
              <a:gd name="connsiteY29" fmla="*/ 327024 h 1182369"/>
              <a:gd name="connsiteX30" fmla="*/ 35052 w 738504"/>
              <a:gd name="connsiteY30" fmla="*/ 327024 h 1182369"/>
              <a:gd name="connsiteX31" fmla="*/ 35052 w 738504"/>
              <a:gd name="connsiteY31" fmla="*/ 302132 h 1182369"/>
              <a:gd name="connsiteX32" fmla="*/ 123444 w 738504"/>
              <a:gd name="connsiteY32" fmla="*/ 86486 h 1182369"/>
              <a:gd name="connsiteX33" fmla="*/ 370713 w 738504"/>
              <a:gd name="connsiteY33" fmla="*/ 0 h 1182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738504" h="1182369">
                <a:moveTo>
                  <a:pt x="370713" y="0"/>
                </a:moveTo>
                <a:cubicBezTo>
                  <a:pt x="477265" y="1777"/>
                  <a:pt x="559434" y="30606"/>
                  <a:pt x="617220" y="86486"/>
                </a:cubicBezTo>
                <a:cubicBezTo>
                  <a:pt x="675004" y="142239"/>
                  <a:pt x="704214" y="214121"/>
                  <a:pt x="704976" y="302132"/>
                </a:cubicBezTo>
                <a:cubicBezTo>
                  <a:pt x="704341" y="362331"/>
                  <a:pt x="688721" y="415035"/>
                  <a:pt x="658114" y="460247"/>
                </a:cubicBezTo>
                <a:cubicBezTo>
                  <a:pt x="627506" y="505459"/>
                  <a:pt x="585215" y="536955"/>
                  <a:pt x="531367" y="554735"/>
                </a:cubicBezTo>
                <a:cubicBezTo>
                  <a:pt x="594867" y="573150"/>
                  <a:pt x="645160" y="606678"/>
                  <a:pt x="681990" y="655446"/>
                </a:cubicBezTo>
                <a:cubicBezTo>
                  <a:pt x="718946" y="704088"/>
                  <a:pt x="737742" y="766952"/>
                  <a:pt x="738504" y="843788"/>
                </a:cubicBezTo>
                <a:cubicBezTo>
                  <a:pt x="736600" y="948689"/>
                  <a:pt x="702183" y="1030985"/>
                  <a:pt x="635126" y="1090929"/>
                </a:cubicBezTo>
                <a:cubicBezTo>
                  <a:pt x="568071" y="1150746"/>
                  <a:pt x="479933" y="1181227"/>
                  <a:pt x="370713" y="1182369"/>
                </a:cubicBezTo>
                <a:cubicBezTo>
                  <a:pt x="261365" y="1181353"/>
                  <a:pt x="172720" y="1150619"/>
                  <a:pt x="104775" y="1090294"/>
                </a:cubicBezTo>
                <a:cubicBezTo>
                  <a:pt x="36956" y="1029970"/>
                  <a:pt x="2032" y="946403"/>
                  <a:pt x="0" y="839470"/>
                </a:cubicBezTo>
                <a:lnTo>
                  <a:pt x="0" y="821943"/>
                </a:lnTo>
                <a:lnTo>
                  <a:pt x="166242" y="821943"/>
                </a:lnTo>
                <a:lnTo>
                  <a:pt x="166242" y="830706"/>
                </a:lnTo>
                <a:cubicBezTo>
                  <a:pt x="167385" y="898143"/>
                  <a:pt x="186690" y="949705"/>
                  <a:pt x="224154" y="985520"/>
                </a:cubicBezTo>
                <a:cubicBezTo>
                  <a:pt x="261620" y="1021206"/>
                  <a:pt x="310388" y="1039240"/>
                  <a:pt x="370713" y="1039494"/>
                </a:cubicBezTo>
                <a:cubicBezTo>
                  <a:pt x="429640" y="1039240"/>
                  <a:pt x="477901" y="1021588"/>
                  <a:pt x="515492" y="986408"/>
                </a:cubicBezTo>
                <a:cubicBezTo>
                  <a:pt x="553084" y="951229"/>
                  <a:pt x="572515" y="900302"/>
                  <a:pt x="573785" y="833627"/>
                </a:cubicBezTo>
                <a:cubicBezTo>
                  <a:pt x="572770" y="768095"/>
                  <a:pt x="553973" y="717295"/>
                  <a:pt x="517525" y="681100"/>
                </a:cubicBezTo>
                <a:cubicBezTo>
                  <a:pt x="481075" y="645032"/>
                  <a:pt x="433070" y="626744"/>
                  <a:pt x="373633" y="626109"/>
                </a:cubicBezTo>
                <a:lnTo>
                  <a:pt x="255270" y="626109"/>
                </a:lnTo>
                <a:lnTo>
                  <a:pt x="255270" y="486155"/>
                </a:lnTo>
                <a:lnTo>
                  <a:pt x="373633" y="486155"/>
                </a:lnTo>
                <a:cubicBezTo>
                  <a:pt x="425322" y="485393"/>
                  <a:pt x="466090" y="469519"/>
                  <a:pt x="495934" y="438531"/>
                </a:cubicBezTo>
                <a:cubicBezTo>
                  <a:pt x="525779" y="407542"/>
                  <a:pt x="541020" y="366521"/>
                  <a:pt x="541654" y="315340"/>
                </a:cubicBezTo>
                <a:cubicBezTo>
                  <a:pt x="540765" y="262127"/>
                  <a:pt x="524637" y="220217"/>
                  <a:pt x="493394" y="189610"/>
                </a:cubicBezTo>
                <a:cubicBezTo>
                  <a:pt x="462152" y="159130"/>
                  <a:pt x="421259" y="143509"/>
                  <a:pt x="370713" y="142874"/>
                </a:cubicBezTo>
                <a:cubicBezTo>
                  <a:pt x="318261" y="143509"/>
                  <a:pt x="276733" y="159130"/>
                  <a:pt x="246379" y="189610"/>
                </a:cubicBezTo>
                <a:cubicBezTo>
                  <a:pt x="216026" y="220217"/>
                  <a:pt x="200405" y="262127"/>
                  <a:pt x="199771" y="315340"/>
                </a:cubicBezTo>
                <a:lnTo>
                  <a:pt x="199771" y="327024"/>
                </a:lnTo>
                <a:lnTo>
                  <a:pt x="35052" y="327024"/>
                </a:lnTo>
                <a:lnTo>
                  <a:pt x="35052" y="302132"/>
                </a:lnTo>
                <a:cubicBezTo>
                  <a:pt x="35814" y="214121"/>
                  <a:pt x="65278" y="142239"/>
                  <a:pt x="123444" y="86486"/>
                </a:cubicBezTo>
                <a:cubicBezTo>
                  <a:pt x="181610" y="30606"/>
                  <a:pt x="264033" y="1777"/>
                  <a:pt x="37071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213606" y="4094733"/>
            <a:ext cx="1489075" cy="22225"/>
          </a:xfrm>
          <a:custGeom>
            <a:avLst/>
            <a:gdLst>
              <a:gd name="connsiteX0" fmla="*/ 6350 w 1489075"/>
              <a:gd name="connsiteY0" fmla="*/ 6350 h 22225"/>
              <a:gd name="connsiteX1" fmla="*/ 1482725 w 1489075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9075" h="22225">
                <a:moveTo>
                  <a:pt x="6350" y="6350"/>
                </a:moveTo>
                <a:lnTo>
                  <a:pt x="1482725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4229100"/>
            <a:ext cx="838200" cy="2286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900" y="4508500"/>
            <a:ext cx="254000" cy="1397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8500"/>
            <a:ext cx="508000" cy="1397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8100" y="4508500"/>
            <a:ext cx="520700" cy="13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6858000 h 6858000"/>
              <a:gd name="connsiteX1" fmla="*/ 9906000 w 9906000"/>
              <a:gd name="connsiteY1" fmla="*/ 6858000 h 6858000"/>
              <a:gd name="connsiteX2" fmla="*/ 9906000 w 9906000"/>
              <a:gd name="connsiteY2" fmla="*/ 0 h 6858000"/>
              <a:gd name="connsiteX3" fmla="*/ 0 w 9906000"/>
              <a:gd name="connsiteY3" fmla="*/ 0 h 6858000"/>
              <a:gd name="connsiteX4" fmla="*/ 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583686" y="1922526"/>
            <a:ext cx="2740152" cy="3014471"/>
          </a:xfrm>
          <a:custGeom>
            <a:avLst/>
            <a:gdLst>
              <a:gd name="connsiteX0" fmla="*/ 0 w 2740152"/>
              <a:gd name="connsiteY0" fmla="*/ 42544 h 3014471"/>
              <a:gd name="connsiteX1" fmla="*/ 42545 w 2740152"/>
              <a:gd name="connsiteY1" fmla="*/ 0 h 3014471"/>
              <a:gd name="connsiteX2" fmla="*/ 2697607 w 2740152"/>
              <a:gd name="connsiteY2" fmla="*/ 0 h 3014471"/>
              <a:gd name="connsiteX3" fmla="*/ 2740152 w 2740152"/>
              <a:gd name="connsiteY3" fmla="*/ 42544 h 3014471"/>
              <a:gd name="connsiteX4" fmla="*/ 2740152 w 2740152"/>
              <a:gd name="connsiteY4" fmla="*/ 2971927 h 3014471"/>
              <a:gd name="connsiteX5" fmla="*/ 2697607 w 2740152"/>
              <a:gd name="connsiteY5" fmla="*/ 3014471 h 3014471"/>
              <a:gd name="connsiteX6" fmla="*/ 42545 w 2740152"/>
              <a:gd name="connsiteY6" fmla="*/ 3014471 h 3014471"/>
              <a:gd name="connsiteX7" fmla="*/ 0 w 2740152"/>
              <a:gd name="connsiteY7" fmla="*/ 2971927 h 3014471"/>
              <a:gd name="connsiteX8" fmla="*/ 0 w 2740152"/>
              <a:gd name="connsiteY8" fmla="*/ 42544 h 3014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40152" h="3014471">
                <a:moveTo>
                  <a:pt x="0" y="42544"/>
                </a:moveTo>
                <a:cubicBezTo>
                  <a:pt x="0" y="19050"/>
                  <a:pt x="19050" y="0"/>
                  <a:pt x="42545" y="0"/>
                </a:cubicBezTo>
                <a:lnTo>
                  <a:pt x="2697607" y="0"/>
                </a:lnTo>
                <a:cubicBezTo>
                  <a:pt x="2721102" y="0"/>
                  <a:pt x="2740152" y="19050"/>
                  <a:pt x="2740152" y="42544"/>
                </a:cubicBezTo>
                <a:lnTo>
                  <a:pt x="2740152" y="2971927"/>
                </a:lnTo>
                <a:cubicBezTo>
                  <a:pt x="2740152" y="2995421"/>
                  <a:pt x="2721102" y="3014471"/>
                  <a:pt x="2697607" y="3014471"/>
                </a:cubicBezTo>
                <a:lnTo>
                  <a:pt x="42545" y="3014471"/>
                </a:lnTo>
                <a:cubicBezTo>
                  <a:pt x="19050" y="3014471"/>
                  <a:pt x="0" y="2995421"/>
                  <a:pt x="0" y="2971927"/>
                </a:cubicBezTo>
                <a:lnTo>
                  <a:pt x="0" y="42544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574161" y="1913001"/>
            <a:ext cx="2759202" cy="3033521"/>
          </a:xfrm>
          <a:custGeom>
            <a:avLst/>
            <a:gdLst>
              <a:gd name="connsiteX0" fmla="*/ 9525 w 2759202"/>
              <a:gd name="connsiteY0" fmla="*/ 52069 h 3033521"/>
              <a:gd name="connsiteX1" fmla="*/ 52070 w 2759202"/>
              <a:gd name="connsiteY1" fmla="*/ 9525 h 3033521"/>
              <a:gd name="connsiteX2" fmla="*/ 2707132 w 2759202"/>
              <a:gd name="connsiteY2" fmla="*/ 9525 h 3033521"/>
              <a:gd name="connsiteX3" fmla="*/ 2749677 w 2759202"/>
              <a:gd name="connsiteY3" fmla="*/ 52069 h 3033521"/>
              <a:gd name="connsiteX4" fmla="*/ 2749677 w 2759202"/>
              <a:gd name="connsiteY4" fmla="*/ 2981452 h 3033521"/>
              <a:gd name="connsiteX5" fmla="*/ 2707132 w 2759202"/>
              <a:gd name="connsiteY5" fmla="*/ 3023996 h 3033521"/>
              <a:gd name="connsiteX6" fmla="*/ 52070 w 2759202"/>
              <a:gd name="connsiteY6" fmla="*/ 3023996 h 3033521"/>
              <a:gd name="connsiteX7" fmla="*/ 9525 w 2759202"/>
              <a:gd name="connsiteY7" fmla="*/ 2981452 h 3033521"/>
              <a:gd name="connsiteX8" fmla="*/ 9525 w 2759202"/>
              <a:gd name="connsiteY8" fmla="*/ 52069 h 3033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59202" h="3033521">
                <a:moveTo>
                  <a:pt x="9525" y="52069"/>
                </a:moveTo>
                <a:cubicBezTo>
                  <a:pt x="9525" y="28575"/>
                  <a:pt x="28575" y="9525"/>
                  <a:pt x="52070" y="9525"/>
                </a:cubicBezTo>
                <a:lnTo>
                  <a:pt x="2707132" y="9525"/>
                </a:lnTo>
                <a:cubicBezTo>
                  <a:pt x="2730627" y="9525"/>
                  <a:pt x="2749677" y="28575"/>
                  <a:pt x="2749677" y="52069"/>
                </a:cubicBezTo>
                <a:lnTo>
                  <a:pt x="2749677" y="2981452"/>
                </a:lnTo>
                <a:cubicBezTo>
                  <a:pt x="2749677" y="3004946"/>
                  <a:pt x="2730627" y="3023996"/>
                  <a:pt x="2707132" y="3023996"/>
                </a:cubicBezTo>
                <a:lnTo>
                  <a:pt x="52070" y="3023996"/>
                </a:lnTo>
                <a:cubicBezTo>
                  <a:pt x="28575" y="3023996"/>
                  <a:pt x="9525" y="3004946"/>
                  <a:pt x="9525" y="2981452"/>
                </a:cubicBezTo>
                <a:lnTo>
                  <a:pt x="9525" y="520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897628" y="4243324"/>
            <a:ext cx="55117" cy="118109"/>
          </a:xfrm>
          <a:custGeom>
            <a:avLst/>
            <a:gdLst>
              <a:gd name="connsiteX0" fmla="*/ 0 w 55117"/>
              <a:gd name="connsiteY0" fmla="*/ 0 h 118109"/>
              <a:gd name="connsiteX1" fmla="*/ 24891 w 55117"/>
              <a:gd name="connsiteY1" fmla="*/ 0 h 118109"/>
              <a:gd name="connsiteX2" fmla="*/ 24891 w 55117"/>
              <a:gd name="connsiteY2" fmla="*/ 46609 h 118109"/>
              <a:gd name="connsiteX3" fmla="*/ 55117 w 55117"/>
              <a:gd name="connsiteY3" fmla="*/ 46609 h 118109"/>
              <a:gd name="connsiteX4" fmla="*/ 55117 w 55117"/>
              <a:gd name="connsiteY4" fmla="*/ 68326 h 118109"/>
              <a:gd name="connsiteX5" fmla="*/ 24891 w 55117"/>
              <a:gd name="connsiteY5" fmla="*/ 68326 h 118109"/>
              <a:gd name="connsiteX6" fmla="*/ 24891 w 55117"/>
              <a:gd name="connsiteY6" fmla="*/ 118109 h 118109"/>
              <a:gd name="connsiteX7" fmla="*/ 0 w 55117"/>
              <a:gd name="connsiteY7" fmla="*/ 118109 h 118109"/>
              <a:gd name="connsiteX8" fmla="*/ 0 w 55117"/>
              <a:gd name="connsiteY8" fmla="*/ 0 h 1181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5117" h="118109">
                <a:moveTo>
                  <a:pt x="0" y="0"/>
                </a:moveTo>
                <a:lnTo>
                  <a:pt x="24891" y="0"/>
                </a:lnTo>
                <a:lnTo>
                  <a:pt x="24891" y="46609"/>
                </a:lnTo>
                <a:lnTo>
                  <a:pt x="55117" y="46609"/>
                </a:lnTo>
                <a:lnTo>
                  <a:pt x="55117" y="68326"/>
                </a:lnTo>
                <a:lnTo>
                  <a:pt x="24891" y="68326"/>
                </a:lnTo>
                <a:lnTo>
                  <a:pt x="24891" y="118109"/>
                </a:lnTo>
                <a:lnTo>
                  <a:pt x="0" y="11810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683252" y="4243324"/>
            <a:ext cx="24891" cy="207264"/>
          </a:xfrm>
          <a:custGeom>
            <a:avLst/>
            <a:gdLst>
              <a:gd name="connsiteX0" fmla="*/ 12445 w 24891"/>
              <a:gd name="connsiteY0" fmla="*/ 0 h 207264"/>
              <a:gd name="connsiteX1" fmla="*/ 12445 w 24891"/>
              <a:gd name="connsiteY1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1" h="207264">
                <a:moveTo>
                  <a:pt x="12445" y="0"/>
                </a:moveTo>
                <a:lnTo>
                  <a:pt x="12445" y="207264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75860" y="4237355"/>
            <a:ext cx="118618" cy="38862"/>
          </a:xfrm>
          <a:custGeom>
            <a:avLst/>
            <a:gdLst>
              <a:gd name="connsiteX0" fmla="*/ 46863 w 118618"/>
              <a:gd name="connsiteY0" fmla="*/ 0 h 38862"/>
              <a:gd name="connsiteX1" fmla="*/ 72009 w 118618"/>
              <a:gd name="connsiteY1" fmla="*/ 0 h 38862"/>
              <a:gd name="connsiteX2" fmla="*/ 72009 w 118618"/>
              <a:gd name="connsiteY2" fmla="*/ 19430 h 38862"/>
              <a:gd name="connsiteX3" fmla="*/ 118618 w 118618"/>
              <a:gd name="connsiteY3" fmla="*/ 19430 h 38862"/>
              <a:gd name="connsiteX4" fmla="*/ 118618 w 118618"/>
              <a:gd name="connsiteY4" fmla="*/ 38862 h 38862"/>
              <a:gd name="connsiteX5" fmla="*/ 0 w 118618"/>
              <a:gd name="connsiteY5" fmla="*/ 38862 h 38862"/>
              <a:gd name="connsiteX6" fmla="*/ 0 w 118618"/>
              <a:gd name="connsiteY6" fmla="*/ 19430 h 38862"/>
              <a:gd name="connsiteX7" fmla="*/ 46863 w 118618"/>
              <a:gd name="connsiteY7" fmla="*/ 19430 h 38862"/>
              <a:gd name="connsiteX8" fmla="*/ 46863 w 118618"/>
              <a:gd name="connsiteY8" fmla="*/ 0 h 38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8618" h="38862">
                <a:moveTo>
                  <a:pt x="46863" y="0"/>
                </a:moveTo>
                <a:lnTo>
                  <a:pt x="72009" y="0"/>
                </a:lnTo>
                <a:lnTo>
                  <a:pt x="72009" y="19430"/>
                </a:lnTo>
                <a:lnTo>
                  <a:pt x="118618" y="19430"/>
                </a:lnTo>
                <a:lnTo>
                  <a:pt x="118618" y="38862"/>
                </a:lnTo>
                <a:lnTo>
                  <a:pt x="0" y="38862"/>
                </a:lnTo>
                <a:lnTo>
                  <a:pt x="0" y="19430"/>
                </a:lnTo>
                <a:lnTo>
                  <a:pt x="46863" y="19430"/>
                </a:lnTo>
                <a:lnTo>
                  <a:pt x="46863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237609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2700 h 131572"/>
              <a:gd name="connsiteX3" fmla="*/ 14731 w 32258"/>
              <a:gd name="connsiteY3" fmla="*/ 12700 h 131572"/>
              <a:gd name="connsiteX4" fmla="*/ 14731 w 32258"/>
              <a:gd name="connsiteY4" fmla="*/ 118872 h 131572"/>
              <a:gd name="connsiteX5" fmla="*/ 32258 w 32258"/>
              <a:gd name="connsiteY5" fmla="*/ 118872 h 131572"/>
              <a:gd name="connsiteX6" fmla="*/ 32258 w 32258"/>
              <a:gd name="connsiteY6" fmla="*/ 131572 h 131572"/>
              <a:gd name="connsiteX7" fmla="*/ 0 w 32258"/>
              <a:gd name="connsiteY7" fmla="*/ 131572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2700"/>
                </a:lnTo>
                <a:lnTo>
                  <a:pt x="14731" y="12700"/>
                </a:lnTo>
                <a:lnTo>
                  <a:pt x="14731" y="118872"/>
                </a:lnTo>
                <a:lnTo>
                  <a:pt x="32258" y="118872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285107" y="4516882"/>
            <a:ext cx="109601" cy="67690"/>
          </a:xfrm>
          <a:custGeom>
            <a:avLst/>
            <a:gdLst>
              <a:gd name="connsiteX0" fmla="*/ 8127 w 109601"/>
              <a:gd name="connsiteY0" fmla="*/ 0 h 67690"/>
              <a:gd name="connsiteX1" fmla="*/ 101726 w 109601"/>
              <a:gd name="connsiteY1" fmla="*/ 0 h 67690"/>
              <a:gd name="connsiteX2" fmla="*/ 101726 w 109601"/>
              <a:gd name="connsiteY2" fmla="*/ 12446 h 67690"/>
              <a:gd name="connsiteX3" fmla="*/ 22605 w 109601"/>
              <a:gd name="connsiteY3" fmla="*/ 12446 h 67690"/>
              <a:gd name="connsiteX4" fmla="*/ 22605 w 109601"/>
              <a:gd name="connsiteY4" fmla="*/ 30226 h 67690"/>
              <a:gd name="connsiteX5" fmla="*/ 102361 w 109601"/>
              <a:gd name="connsiteY5" fmla="*/ 30226 h 67690"/>
              <a:gd name="connsiteX6" fmla="*/ 102361 w 109601"/>
              <a:gd name="connsiteY6" fmla="*/ 42417 h 67690"/>
              <a:gd name="connsiteX7" fmla="*/ 61848 w 109601"/>
              <a:gd name="connsiteY7" fmla="*/ 42417 h 67690"/>
              <a:gd name="connsiteX8" fmla="*/ 61848 w 109601"/>
              <a:gd name="connsiteY8" fmla="*/ 55117 h 67690"/>
              <a:gd name="connsiteX9" fmla="*/ 109601 w 109601"/>
              <a:gd name="connsiteY9" fmla="*/ 55117 h 67690"/>
              <a:gd name="connsiteX10" fmla="*/ 109601 w 109601"/>
              <a:gd name="connsiteY10" fmla="*/ 67690 h 67690"/>
              <a:gd name="connsiteX11" fmla="*/ 0 w 109601"/>
              <a:gd name="connsiteY11" fmla="*/ 67690 h 67690"/>
              <a:gd name="connsiteX12" fmla="*/ 0 w 109601"/>
              <a:gd name="connsiteY12" fmla="*/ 55117 h 67690"/>
              <a:gd name="connsiteX13" fmla="*/ 47371 w 109601"/>
              <a:gd name="connsiteY13" fmla="*/ 55117 h 67690"/>
              <a:gd name="connsiteX14" fmla="*/ 47371 w 109601"/>
              <a:gd name="connsiteY14" fmla="*/ 42417 h 67690"/>
              <a:gd name="connsiteX15" fmla="*/ 8127 w 109601"/>
              <a:gd name="connsiteY15" fmla="*/ 42417 h 67690"/>
              <a:gd name="connsiteX16" fmla="*/ 8127 w 109601"/>
              <a:gd name="connsiteY16" fmla="*/ 0 h 67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9601" h="67690">
                <a:moveTo>
                  <a:pt x="8127" y="0"/>
                </a:moveTo>
                <a:lnTo>
                  <a:pt x="101726" y="0"/>
                </a:lnTo>
                <a:lnTo>
                  <a:pt x="101726" y="12446"/>
                </a:lnTo>
                <a:lnTo>
                  <a:pt x="22605" y="12446"/>
                </a:lnTo>
                <a:lnTo>
                  <a:pt x="22605" y="30226"/>
                </a:lnTo>
                <a:lnTo>
                  <a:pt x="102361" y="30226"/>
                </a:lnTo>
                <a:lnTo>
                  <a:pt x="102361" y="42417"/>
                </a:lnTo>
                <a:lnTo>
                  <a:pt x="61848" y="42417"/>
                </a:lnTo>
                <a:lnTo>
                  <a:pt x="61848" y="55117"/>
                </a:lnTo>
                <a:lnTo>
                  <a:pt x="109601" y="55117"/>
                </a:lnTo>
                <a:lnTo>
                  <a:pt x="109601" y="67690"/>
                </a:lnTo>
                <a:lnTo>
                  <a:pt x="0" y="67690"/>
                </a:lnTo>
                <a:lnTo>
                  <a:pt x="0" y="55117"/>
                </a:lnTo>
                <a:lnTo>
                  <a:pt x="47371" y="55117"/>
                </a:lnTo>
                <a:lnTo>
                  <a:pt x="47371" y="42417"/>
                </a:lnTo>
                <a:lnTo>
                  <a:pt x="8127" y="42417"/>
                </a:lnTo>
                <a:lnTo>
                  <a:pt x="8127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581271" y="4515485"/>
            <a:ext cx="97027" cy="121666"/>
          </a:xfrm>
          <a:custGeom>
            <a:avLst/>
            <a:gdLst>
              <a:gd name="connsiteX0" fmla="*/ 82422 w 97027"/>
              <a:gd name="connsiteY0" fmla="*/ 0 h 121666"/>
              <a:gd name="connsiteX1" fmla="*/ 97027 w 97027"/>
              <a:gd name="connsiteY1" fmla="*/ 0 h 121666"/>
              <a:gd name="connsiteX2" fmla="*/ 97027 w 97027"/>
              <a:gd name="connsiteY2" fmla="*/ 121666 h 121666"/>
              <a:gd name="connsiteX3" fmla="*/ 82422 w 97027"/>
              <a:gd name="connsiteY3" fmla="*/ 121666 h 121666"/>
              <a:gd name="connsiteX4" fmla="*/ 82422 w 97027"/>
              <a:gd name="connsiteY4" fmla="*/ 105791 h 121666"/>
              <a:gd name="connsiteX5" fmla="*/ 71373 w 97027"/>
              <a:gd name="connsiteY5" fmla="*/ 111379 h 121666"/>
              <a:gd name="connsiteX6" fmla="*/ 54482 w 97027"/>
              <a:gd name="connsiteY6" fmla="*/ 113410 h 121666"/>
              <a:gd name="connsiteX7" fmla="*/ 0 w 97027"/>
              <a:gd name="connsiteY7" fmla="*/ 113410 h 121666"/>
              <a:gd name="connsiteX8" fmla="*/ 0 w 97027"/>
              <a:gd name="connsiteY8" fmla="*/ 2159 h 121666"/>
              <a:gd name="connsiteX9" fmla="*/ 58546 w 97027"/>
              <a:gd name="connsiteY9" fmla="*/ 2159 h 121666"/>
              <a:gd name="connsiteX10" fmla="*/ 58546 w 97027"/>
              <a:gd name="connsiteY10" fmla="*/ 14985 h 121666"/>
              <a:gd name="connsiteX11" fmla="*/ 14477 w 97027"/>
              <a:gd name="connsiteY11" fmla="*/ 14985 h 121666"/>
              <a:gd name="connsiteX12" fmla="*/ 14477 w 97027"/>
              <a:gd name="connsiteY12" fmla="*/ 100710 h 121666"/>
              <a:gd name="connsiteX13" fmla="*/ 57403 w 97027"/>
              <a:gd name="connsiteY13" fmla="*/ 100710 h 121666"/>
              <a:gd name="connsiteX14" fmla="*/ 72135 w 97027"/>
              <a:gd name="connsiteY14" fmla="*/ 98933 h 121666"/>
              <a:gd name="connsiteX15" fmla="*/ 82422 w 97027"/>
              <a:gd name="connsiteY15" fmla="*/ 93726 h 121666"/>
              <a:gd name="connsiteX16" fmla="*/ 82422 w 97027"/>
              <a:gd name="connsiteY16" fmla="*/ 0 h 121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7027" h="121666">
                <a:moveTo>
                  <a:pt x="82422" y="0"/>
                </a:moveTo>
                <a:lnTo>
                  <a:pt x="97027" y="0"/>
                </a:lnTo>
                <a:lnTo>
                  <a:pt x="97027" y="121666"/>
                </a:lnTo>
                <a:lnTo>
                  <a:pt x="82422" y="121666"/>
                </a:lnTo>
                <a:lnTo>
                  <a:pt x="82422" y="105791"/>
                </a:lnTo>
                <a:cubicBezTo>
                  <a:pt x="79882" y="108204"/>
                  <a:pt x="76200" y="110109"/>
                  <a:pt x="71373" y="111379"/>
                </a:cubicBezTo>
                <a:cubicBezTo>
                  <a:pt x="66547" y="112776"/>
                  <a:pt x="60959" y="113410"/>
                  <a:pt x="54482" y="113410"/>
                </a:cubicBezTo>
                <a:lnTo>
                  <a:pt x="0" y="113410"/>
                </a:lnTo>
                <a:lnTo>
                  <a:pt x="0" y="2159"/>
                </a:lnTo>
                <a:lnTo>
                  <a:pt x="58546" y="2159"/>
                </a:lnTo>
                <a:lnTo>
                  <a:pt x="58546" y="14985"/>
                </a:lnTo>
                <a:lnTo>
                  <a:pt x="14477" y="14985"/>
                </a:lnTo>
                <a:lnTo>
                  <a:pt x="14477" y="100710"/>
                </a:lnTo>
                <a:lnTo>
                  <a:pt x="57403" y="100710"/>
                </a:lnTo>
                <a:cubicBezTo>
                  <a:pt x="62991" y="100710"/>
                  <a:pt x="67817" y="100076"/>
                  <a:pt x="72135" y="98933"/>
                </a:cubicBezTo>
                <a:cubicBezTo>
                  <a:pt x="76453" y="97790"/>
                  <a:pt x="79882" y="96011"/>
                  <a:pt x="82422" y="93726"/>
                </a:cubicBezTo>
                <a:lnTo>
                  <a:pt x="82422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258689" y="4514596"/>
            <a:ext cx="66801" cy="47244"/>
          </a:xfrm>
          <a:custGeom>
            <a:avLst/>
            <a:gdLst>
              <a:gd name="connsiteX0" fmla="*/ 33528 w 66801"/>
              <a:gd name="connsiteY0" fmla="*/ 0 h 47244"/>
              <a:gd name="connsiteX1" fmla="*/ 48640 w 66801"/>
              <a:gd name="connsiteY1" fmla="*/ 2032 h 47244"/>
              <a:gd name="connsiteX2" fmla="*/ 59944 w 66801"/>
              <a:gd name="connsiteY2" fmla="*/ 8001 h 47244"/>
              <a:gd name="connsiteX3" fmla="*/ 65023 w 66801"/>
              <a:gd name="connsiteY3" fmla="*/ 14732 h 47244"/>
              <a:gd name="connsiteX4" fmla="*/ 66801 w 66801"/>
              <a:gd name="connsiteY4" fmla="*/ 23495 h 47244"/>
              <a:gd name="connsiteX5" fmla="*/ 65023 w 66801"/>
              <a:gd name="connsiteY5" fmla="*/ 32512 h 47244"/>
              <a:gd name="connsiteX6" fmla="*/ 59944 w 66801"/>
              <a:gd name="connsiteY6" fmla="*/ 39370 h 47244"/>
              <a:gd name="connsiteX7" fmla="*/ 48640 w 66801"/>
              <a:gd name="connsiteY7" fmla="*/ 45212 h 47244"/>
              <a:gd name="connsiteX8" fmla="*/ 33528 w 66801"/>
              <a:gd name="connsiteY8" fmla="*/ 47244 h 47244"/>
              <a:gd name="connsiteX9" fmla="*/ 18288 w 66801"/>
              <a:gd name="connsiteY9" fmla="*/ 45212 h 47244"/>
              <a:gd name="connsiteX10" fmla="*/ 7111 w 66801"/>
              <a:gd name="connsiteY10" fmla="*/ 39370 h 47244"/>
              <a:gd name="connsiteX11" fmla="*/ 1904 w 66801"/>
              <a:gd name="connsiteY11" fmla="*/ 32512 h 47244"/>
              <a:gd name="connsiteX12" fmla="*/ 0 w 66801"/>
              <a:gd name="connsiteY12" fmla="*/ 23495 h 47244"/>
              <a:gd name="connsiteX13" fmla="*/ 1904 w 66801"/>
              <a:gd name="connsiteY13" fmla="*/ 14732 h 47244"/>
              <a:gd name="connsiteX14" fmla="*/ 7111 w 66801"/>
              <a:gd name="connsiteY14" fmla="*/ 8001 h 47244"/>
              <a:gd name="connsiteX15" fmla="*/ 18288 w 66801"/>
              <a:gd name="connsiteY15" fmla="*/ 2032 h 47244"/>
              <a:gd name="connsiteX16" fmla="*/ 33528 w 66801"/>
              <a:gd name="connsiteY16" fmla="*/ 0 h 47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6801" h="47244">
                <a:moveTo>
                  <a:pt x="33528" y="0"/>
                </a:moveTo>
                <a:cubicBezTo>
                  <a:pt x="39115" y="0"/>
                  <a:pt x="44195" y="762"/>
                  <a:pt x="48640" y="2032"/>
                </a:cubicBezTo>
                <a:cubicBezTo>
                  <a:pt x="53213" y="3429"/>
                  <a:pt x="57022" y="5334"/>
                  <a:pt x="59944" y="8001"/>
                </a:cubicBezTo>
                <a:cubicBezTo>
                  <a:pt x="62102" y="9906"/>
                  <a:pt x="63880" y="12192"/>
                  <a:pt x="65023" y="14732"/>
                </a:cubicBezTo>
                <a:cubicBezTo>
                  <a:pt x="66166" y="17272"/>
                  <a:pt x="66801" y="20193"/>
                  <a:pt x="66801" y="23495"/>
                </a:cubicBezTo>
                <a:cubicBezTo>
                  <a:pt x="66801" y="26924"/>
                  <a:pt x="66166" y="29845"/>
                  <a:pt x="65023" y="32512"/>
                </a:cubicBezTo>
                <a:cubicBezTo>
                  <a:pt x="63880" y="35179"/>
                  <a:pt x="62102" y="37465"/>
                  <a:pt x="59944" y="39370"/>
                </a:cubicBezTo>
                <a:cubicBezTo>
                  <a:pt x="57022" y="41910"/>
                  <a:pt x="53213" y="43942"/>
                  <a:pt x="48640" y="45212"/>
                </a:cubicBezTo>
                <a:cubicBezTo>
                  <a:pt x="44195" y="46609"/>
                  <a:pt x="39115" y="47244"/>
                  <a:pt x="33528" y="47244"/>
                </a:cubicBezTo>
                <a:cubicBezTo>
                  <a:pt x="27940" y="47244"/>
                  <a:pt x="22859" y="46609"/>
                  <a:pt x="18288" y="45212"/>
                </a:cubicBezTo>
                <a:cubicBezTo>
                  <a:pt x="13842" y="43942"/>
                  <a:pt x="10159" y="41910"/>
                  <a:pt x="7111" y="39370"/>
                </a:cubicBezTo>
                <a:cubicBezTo>
                  <a:pt x="4952" y="37465"/>
                  <a:pt x="3174" y="35179"/>
                  <a:pt x="1904" y="32512"/>
                </a:cubicBezTo>
                <a:cubicBezTo>
                  <a:pt x="634" y="29845"/>
                  <a:pt x="0" y="26924"/>
                  <a:pt x="0" y="23495"/>
                </a:cubicBezTo>
                <a:cubicBezTo>
                  <a:pt x="0" y="20193"/>
                  <a:pt x="634" y="17272"/>
                  <a:pt x="1904" y="14732"/>
                </a:cubicBezTo>
                <a:cubicBezTo>
                  <a:pt x="3174" y="12192"/>
                  <a:pt x="4952" y="9906"/>
                  <a:pt x="7111" y="8001"/>
                </a:cubicBezTo>
                <a:cubicBezTo>
                  <a:pt x="10159" y="5334"/>
                  <a:pt x="13842" y="3429"/>
                  <a:pt x="18288" y="2032"/>
                </a:cubicBezTo>
                <a:cubicBezTo>
                  <a:pt x="22859" y="762"/>
                  <a:pt x="27940" y="0"/>
                  <a:pt x="33528" y="0"/>
                </a:cubicBez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634355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31572 h 131572"/>
              <a:gd name="connsiteX3" fmla="*/ 0 w 32258"/>
              <a:gd name="connsiteY3" fmla="*/ 131572 h 131572"/>
              <a:gd name="connsiteX4" fmla="*/ 0 w 32258"/>
              <a:gd name="connsiteY4" fmla="*/ 118872 h 131572"/>
              <a:gd name="connsiteX5" fmla="*/ 17653 w 32258"/>
              <a:gd name="connsiteY5" fmla="*/ 118872 h 131572"/>
              <a:gd name="connsiteX6" fmla="*/ 17653 w 32258"/>
              <a:gd name="connsiteY6" fmla="*/ 12700 h 131572"/>
              <a:gd name="connsiteX7" fmla="*/ 0 w 32258"/>
              <a:gd name="connsiteY7" fmla="*/ 12700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118872"/>
                </a:lnTo>
                <a:lnTo>
                  <a:pt x="17653" y="118872"/>
                </a:lnTo>
                <a:lnTo>
                  <a:pt x="17653" y="12700"/>
                </a:lnTo>
                <a:lnTo>
                  <a:pt x="0" y="12700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213606" y="4094733"/>
            <a:ext cx="1489075" cy="22225"/>
          </a:xfrm>
          <a:custGeom>
            <a:avLst/>
            <a:gdLst>
              <a:gd name="connsiteX0" fmla="*/ 6350 w 1489075"/>
              <a:gd name="connsiteY0" fmla="*/ 6350 h 22225"/>
              <a:gd name="connsiteX1" fmla="*/ 1482725 w 1489075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9075" h="22225">
                <a:moveTo>
                  <a:pt x="6350" y="6350"/>
                </a:moveTo>
                <a:lnTo>
                  <a:pt x="1482725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65400"/>
            <a:ext cx="774700" cy="11557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200" y="4229100"/>
            <a:ext cx="850900" cy="2286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9900" y="4508500"/>
            <a:ext cx="254000" cy="1397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08500"/>
            <a:ext cx="508000" cy="1397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8100" y="4508500"/>
            <a:ext cx="520700" cy="13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6858000 h 6858000"/>
              <a:gd name="connsiteX1" fmla="*/ 9906000 w 9906000"/>
              <a:gd name="connsiteY1" fmla="*/ 6858000 h 6858000"/>
              <a:gd name="connsiteX2" fmla="*/ 9906000 w 9906000"/>
              <a:gd name="connsiteY2" fmla="*/ 0 h 6858000"/>
              <a:gd name="connsiteX3" fmla="*/ 0 w 9906000"/>
              <a:gd name="connsiteY3" fmla="*/ 0 h 6858000"/>
              <a:gd name="connsiteX4" fmla="*/ 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079750" y="3483609"/>
            <a:ext cx="3746500" cy="15875"/>
          </a:xfrm>
          <a:custGeom>
            <a:avLst/>
            <a:gdLst>
              <a:gd name="connsiteX0" fmla="*/ 6350 w 3746500"/>
              <a:gd name="connsiteY0" fmla="*/ 6350 h 15875"/>
              <a:gd name="connsiteX1" fmla="*/ 3740150 w 3746500"/>
              <a:gd name="connsiteY1" fmla="*/ 6350 h 1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46500" h="15875">
                <a:moveTo>
                  <a:pt x="6350" y="6350"/>
                </a:moveTo>
                <a:lnTo>
                  <a:pt x="3740150" y="6350"/>
                </a:lnTo>
              </a:path>
            </a:pathLst>
          </a:custGeom>
          <a:ln w="12700">
            <a:solidFill>
              <a:srgbClr val="40404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242437" y="3014599"/>
            <a:ext cx="290067" cy="179070"/>
          </a:xfrm>
          <a:custGeom>
            <a:avLst/>
            <a:gdLst>
              <a:gd name="connsiteX0" fmla="*/ 21208 w 290067"/>
              <a:gd name="connsiteY0" fmla="*/ 0 h 179070"/>
              <a:gd name="connsiteX1" fmla="*/ 269113 w 290067"/>
              <a:gd name="connsiteY1" fmla="*/ 0 h 179070"/>
              <a:gd name="connsiteX2" fmla="*/ 269113 w 290067"/>
              <a:gd name="connsiteY2" fmla="*/ 32766 h 179070"/>
              <a:gd name="connsiteX3" fmla="*/ 59563 w 290067"/>
              <a:gd name="connsiteY3" fmla="*/ 32766 h 179070"/>
              <a:gd name="connsiteX4" fmla="*/ 59563 w 290067"/>
              <a:gd name="connsiteY4" fmla="*/ 79883 h 179070"/>
              <a:gd name="connsiteX5" fmla="*/ 270891 w 290067"/>
              <a:gd name="connsiteY5" fmla="*/ 79883 h 179070"/>
              <a:gd name="connsiteX6" fmla="*/ 270891 w 290067"/>
              <a:gd name="connsiteY6" fmla="*/ 112267 h 179070"/>
              <a:gd name="connsiteX7" fmla="*/ 163576 w 290067"/>
              <a:gd name="connsiteY7" fmla="*/ 112267 h 179070"/>
              <a:gd name="connsiteX8" fmla="*/ 163576 w 290067"/>
              <a:gd name="connsiteY8" fmla="*/ 146050 h 179070"/>
              <a:gd name="connsiteX9" fmla="*/ 290067 w 290067"/>
              <a:gd name="connsiteY9" fmla="*/ 146050 h 179070"/>
              <a:gd name="connsiteX10" fmla="*/ 290067 w 290067"/>
              <a:gd name="connsiteY10" fmla="*/ 179070 h 179070"/>
              <a:gd name="connsiteX11" fmla="*/ 0 w 290067"/>
              <a:gd name="connsiteY11" fmla="*/ 179070 h 179070"/>
              <a:gd name="connsiteX12" fmla="*/ 0 w 290067"/>
              <a:gd name="connsiteY12" fmla="*/ 146050 h 179070"/>
              <a:gd name="connsiteX13" fmla="*/ 125348 w 290067"/>
              <a:gd name="connsiteY13" fmla="*/ 146050 h 179070"/>
              <a:gd name="connsiteX14" fmla="*/ 125348 w 290067"/>
              <a:gd name="connsiteY14" fmla="*/ 112267 h 179070"/>
              <a:gd name="connsiteX15" fmla="*/ 21208 w 290067"/>
              <a:gd name="connsiteY15" fmla="*/ 112267 h 179070"/>
              <a:gd name="connsiteX16" fmla="*/ 21208 w 290067"/>
              <a:gd name="connsiteY16" fmla="*/ 0 h 1790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90067" h="179070">
                <a:moveTo>
                  <a:pt x="21208" y="0"/>
                </a:moveTo>
                <a:lnTo>
                  <a:pt x="269113" y="0"/>
                </a:lnTo>
                <a:lnTo>
                  <a:pt x="269113" y="32766"/>
                </a:lnTo>
                <a:lnTo>
                  <a:pt x="59563" y="32766"/>
                </a:lnTo>
                <a:lnTo>
                  <a:pt x="59563" y="79883"/>
                </a:lnTo>
                <a:lnTo>
                  <a:pt x="270891" y="79883"/>
                </a:lnTo>
                <a:lnTo>
                  <a:pt x="270891" y="112267"/>
                </a:lnTo>
                <a:lnTo>
                  <a:pt x="163576" y="112267"/>
                </a:lnTo>
                <a:lnTo>
                  <a:pt x="163576" y="146050"/>
                </a:lnTo>
                <a:lnTo>
                  <a:pt x="290067" y="146050"/>
                </a:lnTo>
                <a:lnTo>
                  <a:pt x="290067" y="179070"/>
                </a:lnTo>
                <a:lnTo>
                  <a:pt x="0" y="179070"/>
                </a:lnTo>
                <a:lnTo>
                  <a:pt x="0" y="146050"/>
                </a:lnTo>
                <a:lnTo>
                  <a:pt x="125348" y="146050"/>
                </a:lnTo>
                <a:lnTo>
                  <a:pt x="125348" y="112267"/>
                </a:lnTo>
                <a:lnTo>
                  <a:pt x="21208" y="112267"/>
                </a:lnTo>
                <a:lnTo>
                  <a:pt x="21208" y="0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003802" y="3010789"/>
            <a:ext cx="257047" cy="322071"/>
          </a:xfrm>
          <a:custGeom>
            <a:avLst/>
            <a:gdLst>
              <a:gd name="connsiteX0" fmla="*/ 218439 w 257047"/>
              <a:gd name="connsiteY0" fmla="*/ 0 h 322071"/>
              <a:gd name="connsiteX1" fmla="*/ 257047 w 257047"/>
              <a:gd name="connsiteY1" fmla="*/ 0 h 322071"/>
              <a:gd name="connsiteX2" fmla="*/ 257047 w 257047"/>
              <a:gd name="connsiteY2" fmla="*/ 322071 h 322071"/>
              <a:gd name="connsiteX3" fmla="*/ 218439 w 257047"/>
              <a:gd name="connsiteY3" fmla="*/ 322071 h 322071"/>
              <a:gd name="connsiteX4" fmla="*/ 218439 w 257047"/>
              <a:gd name="connsiteY4" fmla="*/ 280161 h 322071"/>
              <a:gd name="connsiteX5" fmla="*/ 189229 w 257047"/>
              <a:gd name="connsiteY5" fmla="*/ 295020 h 322071"/>
              <a:gd name="connsiteX6" fmla="*/ 144526 w 257047"/>
              <a:gd name="connsiteY6" fmla="*/ 300354 h 322071"/>
              <a:gd name="connsiteX7" fmla="*/ 0 w 257047"/>
              <a:gd name="connsiteY7" fmla="*/ 300354 h 322071"/>
              <a:gd name="connsiteX8" fmla="*/ 0 w 257047"/>
              <a:gd name="connsiteY8" fmla="*/ 5588 h 322071"/>
              <a:gd name="connsiteX9" fmla="*/ 155193 w 257047"/>
              <a:gd name="connsiteY9" fmla="*/ 5588 h 322071"/>
              <a:gd name="connsiteX10" fmla="*/ 155193 w 257047"/>
              <a:gd name="connsiteY10" fmla="*/ 39751 h 322071"/>
              <a:gd name="connsiteX11" fmla="*/ 38353 w 257047"/>
              <a:gd name="connsiteY11" fmla="*/ 39751 h 322071"/>
              <a:gd name="connsiteX12" fmla="*/ 38353 w 257047"/>
              <a:gd name="connsiteY12" fmla="*/ 266572 h 322071"/>
              <a:gd name="connsiteX13" fmla="*/ 152019 w 257047"/>
              <a:gd name="connsiteY13" fmla="*/ 266572 h 322071"/>
              <a:gd name="connsiteX14" fmla="*/ 191134 w 257047"/>
              <a:gd name="connsiteY14" fmla="*/ 261873 h 322071"/>
              <a:gd name="connsiteX15" fmla="*/ 218439 w 257047"/>
              <a:gd name="connsiteY15" fmla="*/ 248158 h 322071"/>
              <a:gd name="connsiteX16" fmla="*/ 218439 w 257047"/>
              <a:gd name="connsiteY16" fmla="*/ 0 h 3220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57047" h="322071">
                <a:moveTo>
                  <a:pt x="218439" y="0"/>
                </a:moveTo>
                <a:lnTo>
                  <a:pt x="257047" y="0"/>
                </a:lnTo>
                <a:lnTo>
                  <a:pt x="257047" y="322071"/>
                </a:lnTo>
                <a:lnTo>
                  <a:pt x="218439" y="322071"/>
                </a:lnTo>
                <a:lnTo>
                  <a:pt x="218439" y="280161"/>
                </a:lnTo>
                <a:cubicBezTo>
                  <a:pt x="211835" y="286511"/>
                  <a:pt x="202057" y="291465"/>
                  <a:pt x="189229" y="295020"/>
                </a:cubicBezTo>
                <a:cubicBezTo>
                  <a:pt x="176276" y="298577"/>
                  <a:pt x="161416" y="300354"/>
                  <a:pt x="144526" y="300354"/>
                </a:cubicBezTo>
                <a:lnTo>
                  <a:pt x="0" y="300354"/>
                </a:lnTo>
                <a:lnTo>
                  <a:pt x="0" y="5588"/>
                </a:lnTo>
                <a:lnTo>
                  <a:pt x="155193" y="5588"/>
                </a:lnTo>
                <a:lnTo>
                  <a:pt x="155193" y="39751"/>
                </a:lnTo>
                <a:lnTo>
                  <a:pt x="38353" y="39751"/>
                </a:lnTo>
                <a:lnTo>
                  <a:pt x="38353" y="266572"/>
                </a:lnTo>
                <a:lnTo>
                  <a:pt x="152019" y="266572"/>
                </a:lnTo>
                <a:cubicBezTo>
                  <a:pt x="166750" y="266572"/>
                  <a:pt x="179831" y="265048"/>
                  <a:pt x="191134" y="261873"/>
                </a:cubicBezTo>
                <a:cubicBezTo>
                  <a:pt x="202438" y="258826"/>
                  <a:pt x="211581" y="254253"/>
                  <a:pt x="218439" y="248158"/>
                </a:cubicBezTo>
                <a:lnTo>
                  <a:pt x="218439" y="0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36336" y="3008630"/>
            <a:ext cx="176784" cy="124967"/>
          </a:xfrm>
          <a:custGeom>
            <a:avLst/>
            <a:gdLst>
              <a:gd name="connsiteX0" fmla="*/ 88773 w 176784"/>
              <a:gd name="connsiteY0" fmla="*/ 0 h 124967"/>
              <a:gd name="connsiteX1" fmla="*/ 128777 w 176784"/>
              <a:gd name="connsiteY1" fmla="*/ 5207 h 124967"/>
              <a:gd name="connsiteX2" fmla="*/ 158750 w 176784"/>
              <a:gd name="connsiteY2" fmla="*/ 20955 h 124967"/>
              <a:gd name="connsiteX3" fmla="*/ 172085 w 176784"/>
              <a:gd name="connsiteY3" fmla="*/ 38861 h 124967"/>
              <a:gd name="connsiteX4" fmla="*/ 176784 w 176784"/>
              <a:gd name="connsiteY4" fmla="*/ 62102 h 124967"/>
              <a:gd name="connsiteX5" fmla="*/ 172085 w 176784"/>
              <a:gd name="connsiteY5" fmla="*/ 85852 h 124967"/>
              <a:gd name="connsiteX6" fmla="*/ 158750 w 176784"/>
              <a:gd name="connsiteY6" fmla="*/ 104013 h 124967"/>
              <a:gd name="connsiteX7" fmla="*/ 128777 w 176784"/>
              <a:gd name="connsiteY7" fmla="*/ 119634 h 124967"/>
              <a:gd name="connsiteX8" fmla="*/ 88773 w 176784"/>
              <a:gd name="connsiteY8" fmla="*/ 124967 h 124967"/>
              <a:gd name="connsiteX9" fmla="*/ 48514 w 176784"/>
              <a:gd name="connsiteY9" fmla="*/ 119634 h 124967"/>
              <a:gd name="connsiteX10" fmla="*/ 18796 w 176784"/>
              <a:gd name="connsiteY10" fmla="*/ 104013 h 124967"/>
              <a:gd name="connsiteX11" fmla="*/ 4953 w 176784"/>
              <a:gd name="connsiteY11" fmla="*/ 85852 h 124967"/>
              <a:gd name="connsiteX12" fmla="*/ 0 w 176784"/>
              <a:gd name="connsiteY12" fmla="*/ 62102 h 124967"/>
              <a:gd name="connsiteX13" fmla="*/ 4953 w 176784"/>
              <a:gd name="connsiteY13" fmla="*/ 38861 h 124967"/>
              <a:gd name="connsiteX14" fmla="*/ 18796 w 176784"/>
              <a:gd name="connsiteY14" fmla="*/ 20955 h 124967"/>
              <a:gd name="connsiteX15" fmla="*/ 48514 w 176784"/>
              <a:gd name="connsiteY15" fmla="*/ 5207 h 124967"/>
              <a:gd name="connsiteX16" fmla="*/ 88773 w 176784"/>
              <a:gd name="connsiteY16" fmla="*/ 0 h 124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76784" h="124967">
                <a:moveTo>
                  <a:pt x="88773" y="0"/>
                </a:moveTo>
                <a:cubicBezTo>
                  <a:pt x="103504" y="0"/>
                  <a:pt x="116839" y="1778"/>
                  <a:pt x="128777" y="5207"/>
                </a:cubicBezTo>
                <a:cubicBezTo>
                  <a:pt x="140843" y="8763"/>
                  <a:pt x="150748" y="13970"/>
                  <a:pt x="158750" y="20955"/>
                </a:cubicBezTo>
                <a:cubicBezTo>
                  <a:pt x="164465" y="26035"/>
                  <a:pt x="168909" y="32004"/>
                  <a:pt x="172085" y="38861"/>
                </a:cubicBezTo>
                <a:cubicBezTo>
                  <a:pt x="175133" y="45720"/>
                  <a:pt x="176784" y="53467"/>
                  <a:pt x="176784" y="62102"/>
                </a:cubicBezTo>
                <a:cubicBezTo>
                  <a:pt x="176784" y="70992"/>
                  <a:pt x="175133" y="78867"/>
                  <a:pt x="172085" y="85852"/>
                </a:cubicBezTo>
                <a:cubicBezTo>
                  <a:pt x="168909" y="92836"/>
                  <a:pt x="164465" y="98933"/>
                  <a:pt x="158750" y="104013"/>
                </a:cubicBezTo>
                <a:cubicBezTo>
                  <a:pt x="150748" y="110998"/>
                  <a:pt x="140843" y="116205"/>
                  <a:pt x="128777" y="119634"/>
                </a:cubicBezTo>
                <a:cubicBezTo>
                  <a:pt x="116839" y="123190"/>
                  <a:pt x="103504" y="124967"/>
                  <a:pt x="88773" y="124967"/>
                </a:cubicBezTo>
                <a:cubicBezTo>
                  <a:pt x="73786" y="124967"/>
                  <a:pt x="60325" y="123190"/>
                  <a:pt x="48514" y="119634"/>
                </a:cubicBezTo>
                <a:cubicBezTo>
                  <a:pt x="36576" y="116205"/>
                  <a:pt x="26670" y="110998"/>
                  <a:pt x="18796" y="104013"/>
                </a:cubicBezTo>
                <a:cubicBezTo>
                  <a:pt x="12954" y="98933"/>
                  <a:pt x="8254" y="92836"/>
                  <a:pt x="4953" y="85852"/>
                </a:cubicBezTo>
                <a:cubicBezTo>
                  <a:pt x="1777" y="78867"/>
                  <a:pt x="0" y="70992"/>
                  <a:pt x="0" y="62102"/>
                </a:cubicBezTo>
                <a:cubicBezTo>
                  <a:pt x="0" y="53467"/>
                  <a:pt x="1777" y="45720"/>
                  <a:pt x="4953" y="38861"/>
                </a:cubicBezTo>
                <a:cubicBezTo>
                  <a:pt x="8254" y="32004"/>
                  <a:pt x="12954" y="26035"/>
                  <a:pt x="18796" y="20955"/>
                </a:cubicBezTo>
                <a:cubicBezTo>
                  <a:pt x="26670" y="13970"/>
                  <a:pt x="36576" y="8763"/>
                  <a:pt x="48514" y="5207"/>
                </a:cubicBezTo>
                <a:cubicBezTo>
                  <a:pt x="60325" y="1778"/>
                  <a:pt x="73786" y="0"/>
                  <a:pt x="88773" y="0"/>
                </a:cubicBez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201160" y="3630549"/>
            <a:ext cx="58547" cy="249682"/>
          </a:xfrm>
          <a:custGeom>
            <a:avLst/>
            <a:gdLst>
              <a:gd name="connsiteX0" fmla="*/ 0 w 58547"/>
              <a:gd name="connsiteY0" fmla="*/ 0 h 249682"/>
              <a:gd name="connsiteX1" fmla="*/ 58547 w 58547"/>
              <a:gd name="connsiteY1" fmla="*/ 0 h 249682"/>
              <a:gd name="connsiteX2" fmla="*/ 58547 w 58547"/>
              <a:gd name="connsiteY2" fmla="*/ 18288 h 249682"/>
              <a:gd name="connsiteX3" fmla="*/ 21209 w 58547"/>
              <a:gd name="connsiteY3" fmla="*/ 18288 h 249682"/>
              <a:gd name="connsiteX4" fmla="*/ 21209 w 58547"/>
              <a:gd name="connsiteY4" fmla="*/ 231394 h 249682"/>
              <a:gd name="connsiteX5" fmla="*/ 58547 w 58547"/>
              <a:gd name="connsiteY5" fmla="*/ 231394 h 249682"/>
              <a:gd name="connsiteX6" fmla="*/ 58547 w 58547"/>
              <a:gd name="connsiteY6" fmla="*/ 249682 h 249682"/>
              <a:gd name="connsiteX7" fmla="*/ 0 w 58547"/>
              <a:gd name="connsiteY7" fmla="*/ 249682 h 249682"/>
              <a:gd name="connsiteX8" fmla="*/ 0 w 58547"/>
              <a:gd name="connsiteY8" fmla="*/ 0 h 249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8547" h="249682">
                <a:moveTo>
                  <a:pt x="0" y="0"/>
                </a:moveTo>
                <a:lnTo>
                  <a:pt x="58547" y="0"/>
                </a:lnTo>
                <a:lnTo>
                  <a:pt x="58547" y="18288"/>
                </a:lnTo>
                <a:lnTo>
                  <a:pt x="21209" y="18288"/>
                </a:lnTo>
                <a:lnTo>
                  <a:pt x="21209" y="231394"/>
                </a:lnTo>
                <a:lnTo>
                  <a:pt x="58547" y="231394"/>
                </a:lnTo>
                <a:lnTo>
                  <a:pt x="58547" y="249682"/>
                </a:lnTo>
                <a:lnTo>
                  <a:pt x="0" y="249682"/>
                </a:lnTo>
                <a:lnTo>
                  <a:pt x="0" y="0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659120" y="3630549"/>
            <a:ext cx="58547" cy="249682"/>
          </a:xfrm>
          <a:custGeom>
            <a:avLst/>
            <a:gdLst>
              <a:gd name="connsiteX0" fmla="*/ 0 w 58547"/>
              <a:gd name="connsiteY0" fmla="*/ 0 h 249682"/>
              <a:gd name="connsiteX1" fmla="*/ 58547 w 58547"/>
              <a:gd name="connsiteY1" fmla="*/ 0 h 249682"/>
              <a:gd name="connsiteX2" fmla="*/ 58547 w 58547"/>
              <a:gd name="connsiteY2" fmla="*/ 249682 h 249682"/>
              <a:gd name="connsiteX3" fmla="*/ 0 w 58547"/>
              <a:gd name="connsiteY3" fmla="*/ 249682 h 249682"/>
              <a:gd name="connsiteX4" fmla="*/ 0 w 58547"/>
              <a:gd name="connsiteY4" fmla="*/ 231394 h 249682"/>
              <a:gd name="connsiteX5" fmla="*/ 37464 w 58547"/>
              <a:gd name="connsiteY5" fmla="*/ 231394 h 249682"/>
              <a:gd name="connsiteX6" fmla="*/ 37464 w 58547"/>
              <a:gd name="connsiteY6" fmla="*/ 18288 h 249682"/>
              <a:gd name="connsiteX7" fmla="*/ 0 w 58547"/>
              <a:gd name="connsiteY7" fmla="*/ 18288 h 249682"/>
              <a:gd name="connsiteX8" fmla="*/ 0 w 58547"/>
              <a:gd name="connsiteY8" fmla="*/ 0 h 249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8547" h="249682">
                <a:moveTo>
                  <a:pt x="0" y="0"/>
                </a:moveTo>
                <a:lnTo>
                  <a:pt x="58547" y="0"/>
                </a:lnTo>
                <a:lnTo>
                  <a:pt x="58547" y="249682"/>
                </a:lnTo>
                <a:lnTo>
                  <a:pt x="0" y="249682"/>
                </a:lnTo>
                <a:lnTo>
                  <a:pt x="0" y="231394"/>
                </a:lnTo>
                <a:lnTo>
                  <a:pt x="37464" y="231394"/>
                </a:lnTo>
                <a:lnTo>
                  <a:pt x="37464" y="18288"/>
                </a:lnTo>
                <a:lnTo>
                  <a:pt x="0" y="18288"/>
                </a:lnTo>
                <a:lnTo>
                  <a:pt x="0" y="0"/>
                </a:ln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3009900"/>
            <a:ext cx="635000" cy="3429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009900"/>
            <a:ext cx="1270000" cy="3302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0" y="2997200"/>
            <a:ext cx="1308100" cy="3429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632200"/>
            <a:ext cx="1371600" cy="24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6858000 h 6858000"/>
              <a:gd name="connsiteX1" fmla="*/ 9906000 w 9906000"/>
              <a:gd name="connsiteY1" fmla="*/ 6858000 h 6858000"/>
              <a:gd name="connsiteX2" fmla="*/ 9906000 w 9906000"/>
              <a:gd name="connsiteY2" fmla="*/ 0 h 6858000"/>
              <a:gd name="connsiteX3" fmla="*/ 0 w 9906000"/>
              <a:gd name="connsiteY3" fmla="*/ 0 h 6858000"/>
              <a:gd name="connsiteX4" fmla="*/ 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583686" y="1922526"/>
            <a:ext cx="2740152" cy="3014471"/>
          </a:xfrm>
          <a:custGeom>
            <a:avLst/>
            <a:gdLst>
              <a:gd name="connsiteX0" fmla="*/ 0 w 2740152"/>
              <a:gd name="connsiteY0" fmla="*/ 42544 h 3014471"/>
              <a:gd name="connsiteX1" fmla="*/ 42545 w 2740152"/>
              <a:gd name="connsiteY1" fmla="*/ 0 h 3014471"/>
              <a:gd name="connsiteX2" fmla="*/ 2697607 w 2740152"/>
              <a:gd name="connsiteY2" fmla="*/ 0 h 3014471"/>
              <a:gd name="connsiteX3" fmla="*/ 2740152 w 2740152"/>
              <a:gd name="connsiteY3" fmla="*/ 42544 h 3014471"/>
              <a:gd name="connsiteX4" fmla="*/ 2740152 w 2740152"/>
              <a:gd name="connsiteY4" fmla="*/ 2971927 h 3014471"/>
              <a:gd name="connsiteX5" fmla="*/ 2697607 w 2740152"/>
              <a:gd name="connsiteY5" fmla="*/ 3014471 h 3014471"/>
              <a:gd name="connsiteX6" fmla="*/ 42545 w 2740152"/>
              <a:gd name="connsiteY6" fmla="*/ 3014471 h 3014471"/>
              <a:gd name="connsiteX7" fmla="*/ 0 w 2740152"/>
              <a:gd name="connsiteY7" fmla="*/ 2971927 h 3014471"/>
              <a:gd name="connsiteX8" fmla="*/ 0 w 2740152"/>
              <a:gd name="connsiteY8" fmla="*/ 42544 h 3014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40152" h="3014471">
                <a:moveTo>
                  <a:pt x="0" y="42544"/>
                </a:moveTo>
                <a:cubicBezTo>
                  <a:pt x="0" y="19050"/>
                  <a:pt x="19050" y="0"/>
                  <a:pt x="42545" y="0"/>
                </a:cubicBezTo>
                <a:lnTo>
                  <a:pt x="2697607" y="0"/>
                </a:lnTo>
                <a:cubicBezTo>
                  <a:pt x="2721102" y="0"/>
                  <a:pt x="2740152" y="19050"/>
                  <a:pt x="2740152" y="42544"/>
                </a:cubicBezTo>
                <a:lnTo>
                  <a:pt x="2740152" y="2971927"/>
                </a:lnTo>
                <a:cubicBezTo>
                  <a:pt x="2740152" y="2995421"/>
                  <a:pt x="2721102" y="3014471"/>
                  <a:pt x="2697607" y="3014471"/>
                </a:cubicBezTo>
                <a:lnTo>
                  <a:pt x="42545" y="3014471"/>
                </a:lnTo>
                <a:cubicBezTo>
                  <a:pt x="19050" y="3014471"/>
                  <a:pt x="0" y="2995421"/>
                  <a:pt x="0" y="2971927"/>
                </a:cubicBezTo>
                <a:lnTo>
                  <a:pt x="0" y="42544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574161" y="1913001"/>
            <a:ext cx="2759202" cy="3033521"/>
          </a:xfrm>
          <a:custGeom>
            <a:avLst/>
            <a:gdLst>
              <a:gd name="connsiteX0" fmla="*/ 9525 w 2759202"/>
              <a:gd name="connsiteY0" fmla="*/ 52069 h 3033521"/>
              <a:gd name="connsiteX1" fmla="*/ 52070 w 2759202"/>
              <a:gd name="connsiteY1" fmla="*/ 9525 h 3033521"/>
              <a:gd name="connsiteX2" fmla="*/ 2707132 w 2759202"/>
              <a:gd name="connsiteY2" fmla="*/ 9525 h 3033521"/>
              <a:gd name="connsiteX3" fmla="*/ 2749677 w 2759202"/>
              <a:gd name="connsiteY3" fmla="*/ 52069 h 3033521"/>
              <a:gd name="connsiteX4" fmla="*/ 2749677 w 2759202"/>
              <a:gd name="connsiteY4" fmla="*/ 2981452 h 3033521"/>
              <a:gd name="connsiteX5" fmla="*/ 2707132 w 2759202"/>
              <a:gd name="connsiteY5" fmla="*/ 3023996 h 3033521"/>
              <a:gd name="connsiteX6" fmla="*/ 52070 w 2759202"/>
              <a:gd name="connsiteY6" fmla="*/ 3023996 h 3033521"/>
              <a:gd name="connsiteX7" fmla="*/ 9525 w 2759202"/>
              <a:gd name="connsiteY7" fmla="*/ 2981452 h 3033521"/>
              <a:gd name="connsiteX8" fmla="*/ 9525 w 2759202"/>
              <a:gd name="connsiteY8" fmla="*/ 52069 h 3033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59202" h="3033521">
                <a:moveTo>
                  <a:pt x="9525" y="52069"/>
                </a:moveTo>
                <a:cubicBezTo>
                  <a:pt x="9525" y="28575"/>
                  <a:pt x="28575" y="9525"/>
                  <a:pt x="52070" y="9525"/>
                </a:cubicBezTo>
                <a:lnTo>
                  <a:pt x="2707132" y="9525"/>
                </a:lnTo>
                <a:cubicBezTo>
                  <a:pt x="2730627" y="9525"/>
                  <a:pt x="2749677" y="28575"/>
                  <a:pt x="2749677" y="52069"/>
                </a:cubicBezTo>
                <a:lnTo>
                  <a:pt x="2749677" y="2981452"/>
                </a:lnTo>
                <a:cubicBezTo>
                  <a:pt x="2749677" y="3004946"/>
                  <a:pt x="2730627" y="3023996"/>
                  <a:pt x="2707132" y="3023996"/>
                </a:cubicBezTo>
                <a:lnTo>
                  <a:pt x="52070" y="3023996"/>
                </a:lnTo>
                <a:cubicBezTo>
                  <a:pt x="28575" y="3023996"/>
                  <a:pt x="9525" y="3004946"/>
                  <a:pt x="9525" y="2981452"/>
                </a:cubicBezTo>
                <a:lnTo>
                  <a:pt x="9525" y="520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521452" y="4243324"/>
            <a:ext cx="67690" cy="207264"/>
          </a:xfrm>
          <a:custGeom>
            <a:avLst/>
            <a:gdLst>
              <a:gd name="connsiteX0" fmla="*/ 43941 w 67690"/>
              <a:gd name="connsiteY0" fmla="*/ 0 h 207264"/>
              <a:gd name="connsiteX1" fmla="*/ 67690 w 67690"/>
              <a:gd name="connsiteY1" fmla="*/ 0 h 207264"/>
              <a:gd name="connsiteX2" fmla="*/ 67690 w 67690"/>
              <a:gd name="connsiteY2" fmla="*/ 207264 h 207264"/>
              <a:gd name="connsiteX3" fmla="*/ 43941 w 67690"/>
              <a:gd name="connsiteY3" fmla="*/ 207264 h 207264"/>
              <a:gd name="connsiteX4" fmla="*/ 43941 w 67690"/>
              <a:gd name="connsiteY4" fmla="*/ 104266 h 207264"/>
              <a:gd name="connsiteX5" fmla="*/ 23113 w 67690"/>
              <a:gd name="connsiteY5" fmla="*/ 104266 h 207264"/>
              <a:gd name="connsiteX6" fmla="*/ 23113 w 67690"/>
              <a:gd name="connsiteY6" fmla="*/ 204851 h 207264"/>
              <a:gd name="connsiteX7" fmla="*/ 0 w 67690"/>
              <a:gd name="connsiteY7" fmla="*/ 204851 h 207264"/>
              <a:gd name="connsiteX8" fmla="*/ 0 w 67690"/>
              <a:gd name="connsiteY8" fmla="*/ 1396 h 207264"/>
              <a:gd name="connsiteX9" fmla="*/ 23113 w 67690"/>
              <a:gd name="connsiteY9" fmla="*/ 1396 h 207264"/>
              <a:gd name="connsiteX10" fmla="*/ 23113 w 67690"/>
              <a:gd name="connsiteY10" fmla="*/ 82550 h 207264"/>
              <a:gd name="connsiteX11" fmla="*/ 43941 w 67690"/>
              <a:gd name="connsiteY11" fmla="*/ 82550 h 207264"/>
              <a:gd name="connsiteX12" fmla="*/ 43941 w 67690"/>
              <a:gd name="connsiteY12" fmla="*/ 0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7690" h="207264">
                <a:moveTo>
                  <a:pt x="43941" y="0"/>
                </a:moveTo>
                <a:lnTo>
                  <a:pt x="67690" y="0"/>
                </a:lnTo>
                <a:lnTo>
                  <a:pt x="67690" y="207264"/>
                </a:lnTo>
                <a:lnTo>
                  <a:pt x="43941" y="207264"/>
                </a:lnTo>
                <a:lnTo>
                  <a:pt x="43941" y="104266"/>
                </a:lnTo>
                <a:lnTo>
                  <a:pt x="23113" y="104266"/>
                </a:lnTo>
                <a:lnTo>
                  <a:pt x="23113" y="204851"/>
                </a:lnTo>
                <a:lnTo>
                  <a:pt x="0" y="204851"/>
                </a:lnTo>
                <a:lnTo>
                  <a:pt x="0" y="1396"/>
                </a:lnTo>
                <a:lnTo>
                  <a:pt x="23113" y="1396"/>
                </a:lnTo>
                <a:lnTo>
                  <a:pt x="23113" y="82550"/>
                </a:lnTo>
                <a:lnTo>
                  <a:pt x="43941" y="82550"/>
                </a:lnTo>
                <a:lnTo>
                  <a:pt x="43941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341620" y="4243324"/>
            <a:ext cx="24891" cy="207264"/>
          </a:xfrm>
          <a:custGeom>
            <a:avLst/>
            <a:gdLst>
              <a:gd name="connsiteX0" fmla="*/ 12446 w 24891"/>
              <a:gd name="connsiteY0" fmla="*/ 0 h 207264"/>
              <a:gd name="connsiteX1" fmla="*/ 12446 w 24891"/>
              <a:gd name="connsiteY1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1" h="207264">
                <a:moveTo>
                  <a:pt x="12446" y="0"/>
                </a:moveTo>
                <a:lnTo>
                  <a:pt x="12446" y="207264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98491" y="4243324"/>
            <a:ext cx="107188" cy="195707"/>
          </a:xfrm>
          <a:custGeom>
            <a:avLst/>
            <a:gdLst>
              <a:gd name="connsiteX0" fmla="*/ 53467 w 107188"/>
              <a:gd name="connsiteY0" fmla="*/ 0 h 195707"/>
              <a:gd name="connsiteX1" fmla="*/ 74422 w 107188"/>
              <a:gd name="connsiteY1" fmla="*/ 4191 h 195707"/>
              <a:gd name="connsiteX2" fmla="*/ 90297 w 107188"/>
              <a:gd name="connsiteY2" fmla="*/ 16255 h 195707"/>
              <a:gd name="connsiteX3" fmla="*/ 103759 w 107188"/>
              <a:gd name="connsiteY3" fmla="*/ 49148 h 195707"/>
              <a:gd name="connsiteX4" fmla="*/ 107188 w 107188"/>
              <a:gd name="connsiteY4" fmla="*/ 98044 h 195707"/>
              <a:gd name="connsiteX5" fmla="*/ 103759 w 107188"/>
              <a:gd name="connsiteY5" fmla="*/ 146939 h 195707"/>
              <a:gd name="connsiteX6" fmla="*/ 90297 w 107188"/>
              <a:gd name="connsiteY6" fmla="*/ 179832 h 195707"/>
              <a:gd name="connsiteX7" fmla="*/ 74422 w 107188"/>
              <a:gd name="connsiteY7" fmla="*/ 191770 h 195707"/>
              <a:gd name="connsiteX8" fmla="*/ 53467 w 107188"/>
              <a:gd name="connsiteY8" fmla="*/ 195707 h 195707"/>
              <a:gd name="connsiteX9" fmla="*/ 32639 w 107188"/>
              <a:gd name="connsiteY9" fmla="*/ 191770 h 195707"/>
              <a:gd name="connsiteX10" fmla="*/ 16891 w 107188"/>
              <a:gd name="connsiteY10" fmla="*/ 179832 h 195707"/>
              <a:gd name="connsiteX11" fmla="*/ 3556 w 107188"/>
              <a:gd name="connsiteY11" fmla="*/ 146939 h 195707"/>
              <a:gd name="connsiteX12" fmla="*/ 0 w 107188"/>
              <a:gd name="connsiteY12" fmla="*/ 98044 h 195707"/>
              <a:gd name="connsiteX13" fmla="*/ 3556 w 107188"/>
              <a:gd name="connsiteY13" fmla="*/ 49148 h 195707"/>
              <a:gd name="connsiteX14" fmla="*/ 16891 w 107188"/>
              <a:gd name="connsiteY14" fmla="*/ 16255 h 195707"/>
              <a:gd name="connsiteX15" fmla="*/ 32639 w 107188"/>
              <a:gd name="connsiteY15" fmla="*/ 4191 h 195707"/>
              <a:gd name="connsiteX16" fmla="*/ 53467 w 107188"/>
              <a:gd name="connsiteY16" fmla="*/ 0 h 1957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7188" h="195707">
                <a:moveTo>
                  <a:pt x="53467" y="0"/>
                </a:moveTo>
                <a:cubicBezTo>
                  <a:pt x="61341" y="0"/>
                  <a:pt x="68326" y="1396"/>
                  <a:pt x="74422" y="4191"/>
                </a:cubicBezTo>
                <a:cubicBezTo>
                  <a:pt x="80645" y="6858"/>
                  <a:pt x="85979" y="10921"/>
                  <a:pt x="90297" y="16255"/>
                </a:cubicBezTo>
                <a:cubicBezTo>
                  <a:pt x="96773" y="24384"/>
                  <a:pt x="101346" y="35305"/>
                  <a:pt x="103759" y="49148"/>
                </a:cubicBezTo>
                <a:cubicBezTo>
                  <a:pt x="106172" y="62992"/>
                  <a:pt x="107315" y="79247"/>
                  <a:pt x="107188" y="98044"/>
                </a:cubicBezTo>
                <a:cubicBezTo>
                  <a:pt x="107315" y="116840"/>
                  <a:pt x="106172" y="133096"/>
                  <a:pt x="103759" y="146939"/>
                </a:cubicBezTo>
                <a:cubicBezTo>
                  <a:pt x="101346" y="160782"/>
                  <a:pt x="96773" y="171704"/>
                  <a:pt x="90297" y="179832"/>
                </a:cubicBezTo>
                <a:cubicBezTo>
                  <a:pt x="85979" y="185166"/>
                  <a:pt x="80645" y="189103"/>
                  <a:pt x="74422" y="191770"/>
                </a:cubicBezTo>
                <a:cubicBezTo>
                  <a:pt x="68326" y="194309"/>
                  <a:pt x="61341" y="195707"/>
                  <a:pt x="53467" y="195707"/>
                </a:cubicBezTo>
                <a:cubicBezTo>
                  <a:pt x="45847" y="195707"/>
                  <a:pt x="38861" y="194309"/>
                  <a:pt x="32639" y="191770"/>
                </a:cubicBezTo>
                <a:cubicBezTo>
                  <a:pt x="26416" y="189103"/>
                  <a:pt x="21209" y="185166"/>
                  <a:pt x="16891" y="179832"/>
                </a:cubicBezTo>
                <a:cubicBezTo>
                  <a:pt x="10414" y="171704"/>
                  <a:pt x="5969" y="160782"/>
                  <a:pt x="3556" y="146939"/>
                </a:cubicBezTo>
                <a:cubicBezTo>
                  <a:pt x="1016" y="133096"/>
                  <a:pt x="-127" y="116840"/>
                  <a:pt x="0" y="98044"/>
                </a:cubicBezTo>
                <a:cubicBezTo>
                  <a:pt x="-127" y="79247"/>
                  <a:pt x="1016" y="62992"/>
                  <a:pt x="3556" y="49148"/>
                </a:cubicBezTo>
                <a:cubicBezTo>
                  <a:pt x="5969" y="35305"/>
                  <a:pt x="10414" y="24384"/>
                  <a:pt x="16891" y="16255"/>
                </a:cubicBezTo>
                <a:cubicBezTo>
                  <a:pt x="21209" y="10921"/>
                  <a:pt x="26416" y="6858"/>
                  <a:pt x="32639" y="4191"/>
                </a:cubicBezTo>
                <a:cubicBezTo>
                  <a:pt x="38861" y="1396"/>
                  <a:pt x="45847" y="0"/>
                  <a:pt x="5346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07025" y="4243324"/>
            <a:ext cx="24003" cy="119760"/>
          </a:xfrm>
          <a:custGeom>
            <a:avLst/>
            <a:gdLst>
              <a:gd name="connsiteX0" fmla="*/ 12001 w 24003"/>
              <a:gd name="connsiteY0" fmla="*/ 0 h 119760"/>
              <a:gd name="connsiteX1" fmla="*/ 12001 w 24003"/>
              <a:gd name="connsiteY1" fmla="*/ 119760 h 119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003" h="119760">
                <a:moveTo>
                  <a:pt x="12001" y="0"/>
                </a:moveTo>
                <a:lnTo>
                  <a:pt x="12001" y="11976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414518" y="4237355"/>
            <a:ext cx="89915" cy="51180"/>
          </a:xfrm>
          <a:custGeom>
            <a:avLst/>
            <a:gdLst>
              <a:gd name="connsiteX0" fmla="*/ 32892 w 89915"/>
              <a:gd name="connsiteY0" fmla="*/ 0 h 51180"/>
              <a:gd name="connsiteX1" fmla="*/ 58039 w 89915"/>
              <a:gd name="connsiteY1" fmla="*/ 0 h 51180"/>
              <a:gd name="connsiteX2" fmla="*/ 58039 w 89915"/>
              <a:gd name="connsiteY2" fmla="*/ 29717 h 51180"/>
              <a:gd name="connsiteX3" fmla="*/ 89915 w 89915"/>
              <a:gd name="connsiteY3" fmla="*/ 29717 h 51180"/>
              <a:gd name="connsiteX4" fmla="*/ 89915 w 89915"/>
              <a:gd name="connsiteY4" fmla="*/ 51180 h 51180"/>
              <a:gd name="connsiteX5" fmla="*/ 0 w 89915"/>
              <a:gd name="connsiteY5" fmla="*/ 51180 h 51180"/>
              <a:gd name="connsiteX6" fmla="*/ 0 w 89915"/>
              <a:gd name="connsiteY6" fmla="*/ 29717 h 51180"/>
              <a:gd name="connsiteX7" fmla="*/ 32892 w 89915"/>
              <a:gd name="connsiteY7" fmla="*/ 29717 h 51180"/>
              <a:gd name="connsiteX8" fmla="*/ 32892 w 89915"/>
              <a:gd name="connsiteY8" fmla="*/ 0 h 51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9915" h="51180">
                <a:moveTo>
                  <a:pt x="32892" y="0"/>
                </a:moveTo>
                <a:lnTo>
                  <a:pt x="58039" y="0"/>
                </a:lnTo>
                <a:lnTo>
                  <a:pt x="58039" y="29717"/>
                </a:lnTo>
                <a:lnTo>
                  <a:pt x="89915" y="29717"/>
                </a:lnTo>
                <a:lnTo>
                  <a:pt x="89915" y="51180"/>
                </a:lnTo>
                <a:lnTo>
                  <a:pt x="0" y="51180"/>
                </a:lnTo>
                <a:lnTo>
                  <a:pt x="0" y="29717"/>
                </a:lnTo>
                <a:lnTo>
                  <a:pt x="32892" y="29717"/>
                </a:lnTo>
                <a:lnTo>
                  <a:pt x="32892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237609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2700 h 131572"/>
              <a:gd name="connsiteX3" fmla="*/ 14731 w 32258"/>
              <a:gd name="connsiteY3" fmla="*/ 12700 h 131572"/>
              <a:gd name="connsiteX4" fmla="*/ 14731 w 32258"/>
              <a:gd name="connsiteY4" fmla="*/ 118872 h 131572"/>
              <a:gd name="connsiteX5" fmla="*/ 32258 w 32258"/>
              <a:gd name="connsiteY5" fmla="*/ 118872 h 131572"/>
              <a:gd name="connsiteX6" fmla="*/ 32258 w 32258"/>
              <a:gd name="connsiteY6" fmla="*/ 131572 h 131572"/>
              <a:gd name="connsiteX7" fmla="*/ 0 w 32258"/>
              <a:gd name="connsiteY7" fmla="*/ 131572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2700"/>
                </a:lnTo>
                <a:lnTo>
                  <a:pt x="14731" y="12700"/>
                </a:lnTo>
                <a:lnTo>
                  <a:pt x="14731" y="118872"/>
                </a:lnTo>
                <a:lnTo>
                  <a:pt x="32258" y="118872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285107" y="4516882"/>
            <a:ext cx="109601" cy="67690"/>
          </a:xfrm>
          <a:custGeom>
            <a:avLst/>
            <a:gdLst>
              <a:gd name="connsiteX0" fmla="*/ 8127 w 109601"/>
              <a:gd name="connsiteY0" fmla="*/ 0 h 67690"/>
              <a:gd name="connsiteX1" fmla="*/ 101726 w 109601"/>
              <a:gd name="connsiteY1" fmla="*/ 0 h 67690"/>
              <a:gd name="connsiteX2" fmla="*/ 101726 w 109601"/>
              <a:gd name="connsiteY2" fmla="*/ 12446 h 67690"/>
              <a:gd name="connsiteX3" fmla="*/ 22605 w 109601"/>
              <a:gd name="connsiteY3" fmla="*/ 12446 h 67690"/>
              <a:gd name="connsiteX4" fmla="*/ 22605 w 109601"/>
              <a:gd name="connsiteY4" fmla="*/ 30226 h 67690"/>
              <a:gd name="connsiteX5" fmla="*/ 102361 w 109601"/>
              <a:gd name="connsiteY5" fmla="*/ 30226 h 67690"/>
              <a:gd name="connsiteX6" fmla="*/ 102361 w 109601"/>
              <a:gd name="connsiteY6" fmla="*/ 42417 h 67690"/>
              <a:gd name="connsiteX7" fmla="*/ 61848 w 109601"/>
              <a:gd name="connsiteY7" fmla="*/ 42417 h 67690"/>
              <a:gd name="connsiteX8" fmla="*/ 61848 w 109601"/>
              <a:gd name="connsiteY8" fmla="*/ 55117 h 67690"/>
              <a:gd name="connsiteX9" fmla="*/ 109601 w 109601"/>
              <a:gd name="connsiteY9" fmla="*/ 55117 h 67690"/>
              <a:gd name="connsiteX10" fmla="*/ 109601 w 109601"/>
              <a:gd name="connsiteY10" fmla="*/ 67690 h 67690"/>
              <a:gd name="connsiteX11" fmla="*/ 0 w 109601"/>
              <a:gd name="connsiteY11" fmla="*/ 67690 h 67690"/>
              <a:gd name="connsiteX12" fmla="*/ 0 w 109601"/>
              <a:gd name="connsiteY12" fmla="*/ 55117 h 67690"/>
              <a:gd name="connsiteX13" fmla="*/ 47371 w 109601"/>
              <a:gd name="connsiteY13" fmla="*/ 55117 h 67690"/>
              <a:gd name="connsiteX14" fmla="*/ 47371 w 109601"/>
              <a:gd name="connsiteY14" fmla="*/ 42417 h 67690"/>
              <a:gd name="connsiteX15" fmla="*/ 8127 w 109601"/>
              <a:gd name="connsiteY15" fmla="*/ 42417 h 67690"/>
              <a:gd name="connsiteX16" fmla="*/ 8127 w 109601"/>
              <a:gd name="connsiteY16" fmla="*/ 0 h 67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9601" h="67690">
                <a:moveTo>
                  <a:pt x="8127" y="0"/>
                </a:moveTo>
                <a:lnTo>
                  <a:pt x="101726" y="0"/>
                </a:lnTo>
                <a:lnTo>
                  <a:pt x="101726" y="12446"/>
                </a:lnTo>
                <a:lnTo>
                  <a:pt x="22605" y="12446"/>
                </a:lnTo>
                <a:lnTo>
                  <a:pt x="22605" y="30226"/>
                </a:lnTo>
                <a:lnTo>
                  <a:pt x="102361" y="30226"/>
                </a:lnTo>
                <a:lnTo>
                  <a:pt x="102361" y="42417"/>
                </a:lnTo>
                <a:lnTo>
                  <a:pt x="61848" y="42417"/>
                </a:lnTo>
                <a:lnTo>
                  <a:pt x="61848" y="55117"/>
                </a:lnTo>
                <a:lnTo>
                  <a:pt x="109601" y="55117"/>
                </a:lnTo>
                <a:lnTo>
                  <a:pt x="109601" y="67690"/>
                </a:lnTo>
                <a:lnTo>
                  <a:pt x="0" y="67690"/>
                </a:lnTo>
                <a:lnTo>
                  <a:pt x="0" y="55117"/>
                </a:lnTo>
                <a:lnTo>
                  <a:pt x="47371" y="55117"/>
                </a:lnTo>
                <a:lnTo>
                  <a:pt x="47371" y="42417"/>
                </a:lnTo>
                <a:lnTo>
                  <a:pt x="8127" y="42417"/>
                </a:lnTo>
                <a:lnTo>
                  <a:pt x="8127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581271" y="4515485"/>
            <a:ext cx="97027" cy="121666"/>
          </a:xfrm>
          <a:custGeom>
            <a:avLst/>
            <a:gdLst>
              <a:gd name="connsiteX0" fmla="*/ 82422 w 97027"/>
              <a:gd name="connsiteY0" fmla="*/ 0 h 121666"/>
              <a:gd name="connsiteX1" fmla="*/ 97027 w 97027"/>
              <a:gd name="connsiteY1" fmla="*/ 0 h 121666"/>
              <a:gd name="connsiteX2" fmla="*/ 97027 w 97027"/>
              <a:gd name="connsiteY2" fmla="*/ 121666 h 121666"/>
              <a:gd name="connsiteX3" fmla="*/ 82422 w 97027"/>
              <a:gd name="connsiteY3" fmla="*/ 121666 h 121666"/>
              <a:gd name="connsiteX4" fmla="*/ 82422 w 97027"/>
              <a:gd name="connsiteY4" fmla="*/ 105791 h 121666"/>
              <a:gd name="connsiteX5" fmla="*/ 71373 w 97027"/>
              <a:gd name="connsiteY5" fmla="*/ 111379 h 121666"/>
              <a:gd name="connsiteX6" fmla="*/ 54482 w 97027"/>
              <a:gd name="connsiteY6" fmla="*/ 113410 h 121666"/>
              <a:gd name="connsiteX7" fmla="*/ 0 w 97027"/>
              <a:gd name="connsiteY7" fmla="*/ 113410 h 121666"/>
              <a:gd name="connsiteX8" fmla="*/ 0 w 97027"/>
              <a:gd name="connsiteY8" fmla="*/ 2159 h 121666"/>
              <a:gd name="connsiteX9" fmla="*/ 58546 w 97027"/>
              <a:gd name="connsiteY9" fmla="*/ 2159 h 121666"/>
              <a:gd name="connsiteX10" fmla="*/ 58546 w 97027"/>
              <a:gd name="connsiteY10" fmla="*/ 14985 h 121666"/>
              <a:gd name="connsiteX11" fmla="*/ 14477 w 97027"/>
              <a:gd name="connsiteY11" fmla="*/ 14985 h 121666"/>
              <a:gd name="connsiteX12" fmla="*/ 14477 w 97027"/>
              <a:gd name="connsiteY12" fmla="*/ 100710 h 121666"/>
              <a:gd name="connsiteX13" fmla="*/ 57403 w 97027"/>
              <a:gd name="connsiteY13" fmla="*/ 100710 h 121666"/>
              <a:gd name="connsiteX14" fmla="*/ 72135 w 97027"/>
              <a:gd name="connsiteY14" fmla="*/ 98933 h 121666"/>
              <a:gd name="connsiteX15" fmla="*/ 82422 w 97027"/>
              <a:gd name="connsiteY15" fmla="*/ 93726 h 121666"/>
              <a:gd name="connsiteX16" fmla="*/ 82422 w 97027"/>
              <a:gd name="connsiteY16" fmla="*/ 0 h 121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7027" h="121666">
                <a:moveTo>
                  <a:pt x="82422" y="0"/>
                </a:moveTo>
                <a:lnTo>
                  <a:pt x="97027" y="0"/>
                </a:lnTo>
                <a:lnTo>
                  <a:pt x="97027" y="121666"/>
                </a:lnTo>
                <a:lnTo>
                  <a:pt x="82422" y="121666"/>
                </a:lnTo>
                <a:lnTo>
                  <a:pt x="82422" y="105791"/>
                </a:lnTo>
                <a:cubicBezTo>
                  <a:pt x="79882" y="108204"/>
                  <a:pt x="76200" y="110109"/>
                  <a:pt x="71373" y="111379"/>
                </a:cubicBezTo>
                <a:cubicBezTo>
                  <a:pt x="66547" y="112776"/>
                  <a:pt x="60959" y="113410"/>
                  <a:pt x="54482" y="113410"/>
                </a:cubicBezTo>
                <a:lnTo>
                  <a:pt x="0" y="113410"/>
                </a:lnTo>
                <a:lnTo>
                  <a:pt x="0" y="2159"/>
                </a:lnTo>
                <a:lnTo>
                  <a:pt x="58546" y="2159"/>
                </a:lnTo>
                <a:lnTo>
                  <a:pt x="58546" y="14985"/>
                </a:lnTo>
                <a:lnTo>
                  <a:pt x="14477" y="14985"/>
                </a:lnTo>
                <a:lnTo>
                  <a:pt x="14477" y="100710"/>
                </a:lnTo>
                <a:lnTo>
                  <a:pt x="57403" y="100710"/>
                </a:lnTo>
                <a:cubicBezTo>
                  <a:pt x="62991" y="100710"/>
                  <a:pt x="67817" y="100076"/>
                  <a:pt x="72135" y="98933"/>
                </a:cubicBezTo>
                <a:cubicBezTo>
                  <a:pt x="76453" y="97790"/>
                  <a:pt x="79882" y="96011"/>
                  <a:pt x="82422" y="93726"/>
                </a:cubicBezTo>
                <a:lnTo>
                  <a:pt x="82422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258689" y="4514596"/>
            <a:ext cx="66801" cy="47244"/>
          </a:xfrm>
          <a:custGeom>
            <a:avLst/>
            <a:gdLst>
              <a:gd name="connsiteX0" fmla="*/ 33528 w 66801"/>
              <a:gd name="connsiteY0" fmla="*/ 0 h 47244"/>
              <a:gd name="connsiteX1" fmla="*/ 48640 w 66801"/>
              <a:gd name="connsiteY1" fmla="*/ 2032 h 47244"/>
              <a:gd name="connsiteX2" fmla="*/ 59944 w 66801"/>
              <a:gd name="connsiteY2" fmla="*/ 8001 h 47244"/>
              <a:gd name="connsiteX3" fmla="*/ 65023 w 66801"/>
              <a:gd name="connsiteY3" fmla="*/ 14732 h 47244"/>
              <a:gd name="connsiteX4" fmla="*/ 66801 w 66801"/>
              <a:gd name="connsiteY4" fmla="*/ 23495 h 47244"/>
              <a:gd name="connsiteX5" fmla="*/ 65023 w 66801"/>
              <a:gd name="connsiteY5" fmla="*/ 32512 h 47244"/>
              <a:gd name="connsiteX6" fmla="*/ 59944 w 66801"/>
              <a:gd name="connsiteY6" fmla="*/ 39370 h 47244"/>
              <a:gd name="connsiteX7" fmla="*/ 48640 w 66801"/>
              <a:gd name="connsiteY7" fmla="*/ 45212 h 47244"/>
              <a:gd name="connsiteX8" fmla="*/ 33528 w 66801"/>
              <a:gd name="connsiteY8" fmla="*/ 47244 h 47244"/>
              <a:gd name="connsiteX9" fmla="*/ 18288 w 66801"/>
              <a:gd name="connsiteY9" fmla="*/ 45212 h 47244"/>
              <a:gd name="connsiteX10" fmla="*/ 7111 w 66801"/>
              <a:gd name="connsiteY10" fmla="*/ 39370 h 47244"/>
              <a:gd name="connsiteX11" fmla="*/ 1904 w 66801"/>
              <a:gd name="connsiteY11" fmla="*/ 32512 h 47244"/>
              <a:gd name="connsiteX12" fmla="*/ 0 w 66801"/>
              <a:gd name="connsiteY12" fmla="*/ 23495 h 47244"/>
              <a:gd name="connsiteX13" fmla="*/ 1904 w 66801"/>
              <a:gd name="connsiteY13" fmla="*/ 14732 h 47244"/>
              <a:gd name="connsiteX14" fmla="*/ 7111 w 66801"/>
              <a:gd name="connsiteY14" fmla="*/ 8001 h 47244"/>
              <a:gd name="connsiteX15" fmla="*/ 18288 w 66801"/>
              <a:gd name="connsiteY15" fmla="*/ 2032 h 47244"/>
              <a:gd name="connsiteX16" fmla="*/ 33528 w 66801"/>
              <a:gd name="connsiteY16" fmla="*/ 0 h 47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6801" h="47244">
                <a:moveTo>
                  <a:pt x="33528" y="0"/>
                </a:moveTo>
                <a:cubicBezTo>
                  <a:pt x="39115" y="0"/>
                  <a:pt x="44195" y="762"/>
                  <a:pt x="48640" y="2032"/>
                </a:cubicBezTo>
                <a:cubicBezTo>
                  <a:pt x="53213" y="3429"/>
                  <a:pt x="57022" y="5334"/>
                  <a:pt x="59944" y="8001"/>
                </a:cubicBezTo>
                <a:cubicBezTo>
                  <a:pt x="62102" y="9906"/>
                  <a:pt x="63880" y="12192"/>
                  <a:pt x="65023" y="14732"/>
                </a:cubicBezTo>
                <a:cubicBezTo>
                  <a:pt x="66166" y="17272"/>
                  <a:pt x="66801" y="20193"/>
                  <a:pt x="66801" y="23495"/>
                </a:cubicBezTo>
                <a:cubicBezTo>
                  <a:pt x="66801" y="26924"/>
                  <a:pt x="66166" y="29845"/>
                  <a:pt x="65023" y="32512"/>
                </a:cubicBezTo>
                <a:cubicBezTo>
                  <a:pt x="63880" y="35179"/>
                  <a:pt x="62102" y="37465"/>
                  <a:pt x="59944" y="39370"/>
                </a:cubicBezTo>
                <a:cubicBezTo>
                  <a:pt x="57022" y="41910"/>
                  <a:pt x="53213" y="43942"/>
                  <a:pt x="48640" y="45212"/>
                </a:cubicBezTo>
                <a:cubicBezTo>
                  <a:pt x="44195" y="46609"/>
                  <a:pt x="39115" y="47244"/>
                  <a:pt x="33528" y="47244"/>
                </a:cubicBezTo>
                <a:cubicBezTo>
                  <a:pt x="27940" y="47244"/>
                  <a:pt x="22859" y="46609"/>
                  <a:pt x="18288" y="45212"/>
                </a:cubicBezTo>
                <a:cubicBezTo>
                  <a:pt x="13842" y="43942"/>
                  <a:pt x="10159" y="41910"/>
                  <a:pt x="7111" y="39370"/>
                </a:cubicBezTo>
                <a:cubicBezTo>
                  <a:pt x="4952" y="37465"/>
                  <a:pt x="3174" y="35179"/>
                  <a:pt x="1904" y="32512"/>
                </a:cubicBezTo>
                <a:cubicBezTo>
                  <a:pt x="634" y="29845"/>
                  <a:pt x="0" y="26924"/>
                  <a:pt x="0" y="23495"/>
                </a:cubicBezTo>
                <a:cubicBezTo>
                  <a:pt x="0" y="20193"/>
                  <a:pt x="634" y="17272"/>
                  <a:pt x="1904" y="14732"/>
                </a:cubicBezTo>
                <a:cubicBezTo>
                  <a:pt x="3174" y="12192"/>
                  <a:pt x="4952" y="9906"/>
                  <a:pt x="7111" y="8001"/>
                </a:cubicBezTo>
                <a:cubicBezTo>
                  <a:pt x="10159" y="5334"/>
                  <a:pt x="13842" y="3429"/>
                  <a:pt x="18288" y="2032"/>
                </a:cubicBezTo>
                <a:cubicBezTo>
                  <a:pt x="22859" y="762"/>
                  <a:pt x="27940" y="0"/>
                  <a:pt x="33528" y="0"/>
                </a:cubicBez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634355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31572 h 131572"/>
              <a:gd name="connsiteX3" fmla="*/ 0 w 32258"/>
              <a:gd name="connsiteY3" fmla="*/ 131572 h 131572"/>
              <a:gd name="connsiteX4" fmla="*/ 0 w 32258"/>
              <a:gd name="connsiteY4" fmla="*/ 118872 h 131572"/>
              <a:gd name="connsiteX5" fmla="*/ 17653 w 32258"/>
              <a:gd name="connsiteY5" fmla="*/ 118872 h 131572"/>
              <a:gd name="connsiteX6" fmla="*/ 17653 w 32258"/>
              <a:gd name="connsiteY6" fmla="*/ 12700 h 131572"/>
              <a:gd name="connsiteX7" fmla="*/ 0 w 32258"/>
              <a:gd name="connsiteY7" fmla="*/ 12700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118872"/>
                </a:lnTo>
                <a:lnTo>
                  <a:pt x="17653" y="118872"/>
                </a:lnTo>
                <a:lnTo>
                  <a:pt x="17653" y="12700"/>
                </a:lnTo>
                <a:lnTo>
                  <a:pt x="0" y="12700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676902" y="2572766"/>
            <a:ext cx="433450" cy="1144396"/>
          </a:xfrm>
          <a:custGeom>
            <a:avLst/>
            <a:gdLst>
              <a:gd name="connsiteX0" fmla="*/ 293369 w 433450"/>
              <a:gd name="connsiteY0" fmla="*/ 0 h 1144396"/>
              <a:gd name="connsiteX1" fmla="*/ 433450 w 433450"/>
              <a:gd name="connsiteY1" fmla="*/ 0 h 1144396"/>
              <a:gd name="connsiteX2" fmla="*/ 433450 w 433450"/>
              <a:gd name="connsiteY2" fmla="*/ 1144396 h 1144396"/>
              <a:gd name="connsiteX3" fmla="*/ 268604 w 433450"/>
              <a:gd name="connsiteY3" fmla="*/ 1144396 h 1144396"/>
              <a:gd name="connsiteX4" fmla="*/ 268604 w 433450"/>
              <a:gd name="connsiteY4" fmla="*/ 173608 h 1144396"/>
              <a:gd name="connsiteX5" fmla="*/ 0 w 433450"/>
              <a:gd name="connsiteY5" fmla="*/ 293370 h 1144396"/>
              <a:gd name="connsiteX6" fmla="*/ 0 w 433450"/>
              <a:gd name="connsiteY6" fmla="*/ 132714 h 1144396"/>
              <a:gd name="connsiteX7" fmla="*/ 293369 w 433450"/>
              <a:gd name="connsiteY7" fmla="*/ 0 h 1144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33450" h="1144396">
                <a:moveTo>
                  <a:pt x="293369" y="0"/>
                </a:moveTo>
                <a:lnTo>
                  <a:pt x="433450" y="0"/>
                </a:lnTo>
                <a:lnTo>
                  <a:pt x="433450" y="1144396"/>
                </a:lnTo>
                <a:lnTo>
                  <a:pt x="268604" y="1144396"/>
                </a:lnTo>
                <a:lnTo>
                  <a:pt x="268604" y="173608"/>
                </a:lnTo>
                <a:lnTo>
                  <a:pt x="0" y="293370"/>
                </a:lnTo>
                <a:lnTo>
                  <a:pt x="0" y="132714"/>
                </a:lnTo>
                <a:lnTo>
                  <a:pt x="293369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213606" y="4094733"/>
            <a:ext cx="1489075" cy="22225"/>
          </a:xfrm>
          <a:custGeom>
            <a:avLst/>
            <a:gdLst>
              <a:gd name="connsiteX0" fmla="*/ 6350 w 1489075"/>
              <a:gd name="connsiteY0" fmla="*/ 6350 h 22225"/>
              <a:gd name="connsiteX1" fmla="*/ 1482725 w 1489075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9075" h="22225">
                <a:moveTo>
                  <a:pt x="6350" y="6350"/>
                </a:moveTo>
                <a:lnTo>
                  <a:pt x="1482725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4229100"/>
            <a:ext cx="1295400" cy="2286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900" y="4508500"/>
            <a:ext cx="254000" cy="1397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8500"/>
            <a:ext cx="508000" cy="1397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8100" y="4508500"/>
            <a:ext cx="520700" cy="13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6858000 h 6858000"/>
              <a:gd name="connsiteX1" fmla="*/ 9906000 w 9906000"/>
              <a:gd name="connsiteY1" fmla="*/ 6858000 h 6858000"/>
              <a:gd name="connsiteX2" fmla="*/ 9906000 w 9906000"/>
              <a:gd name="connsiteY2" fmla="*/ 0 h 6858000"/>
              <a:gd name="connsiteX3" fmla="*/ 0 w 9906000"/>
              <a:gd name="connsiteY3" fmla="*/ 0 h 6858000"/>
              <a:gd name="connsiteX4" fmla="*/ 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583686" y="1922526"/>
            <a:ext cx="2740152" cy="3014471"/>
          </a:xfrm>
          <a:custGeom>
            <a:avLst/>
            <a:gdLst>
              <a:gd name="connsiteX0" fmla="*/ 0 w 2740152"/>
              <a:gd name="connsiteY0" fmla="*/ 42544 h 3014471"/>
              <a:gd name="connsiteX1" fmla="*/ 42545 w 2740152"/>
              <a:gd name="connsiteY1" fmla="*/ 0 h 3014471"/>
              <a:gd name="connsiteX2" fmla="*/ 2697607 w 2740152"/>
              <a:gd name="connsiteY2" fmla="*/ 0 h 3014471"/>
              <a:gd name="connsiteX3" fmla="*/ 2740152 w 2740152"/>
              <a:gd name="connsiteY3" fmla="*/ 42544 h 3014471"/>
              <a:gd name="connsiteX4" fmla="*/ 2740152 w 2740152"/>
              <a:gd name="connsiteY4" fmla="*/ 2971927 h 3014471"/>
              <a:gd name="connsiteX5" fmla="*/ 2697607 w 2740152"/>
              <a:gd name="connsiteY5" fmla="*/ 3014471 h 3014471"/>
              <a:gd name="connsiteX6" fmla="*/ 42545 w 2740152"/>
              <a:gd name="connsiteY6" fmla="*/ 3014471 h 3014471"/>
              <a:gd name="connsiteX7" fmla="*/ 0 w 2740152"/>
              <a:gd name="connsiteY7" fmla="*/ 2971927 h 3014471"/>
              <a:gd name="connsiteX8" fmla="*/ 0 w 2740152"/>
              <a:gd name="connsiteY8" fmla="*/ 42544 h 3014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40152" h="3014471">
                <a:moveTo>
                  <a:pt x="0" y="42544"/>
                </a:moveTo>
                <a:cubicBezTo>
                  <a:pt x="0" y="19050"/>
                  <a:pt x="19050" y="0"/>
                  <a:pt x="42545" y="0"/>
                </a:cubicBezTo>
                <a:lnTo>
                  <a:pt x="2697607" y="0"/>
                </a:lnTo>
                <a:cubicBezTo>
                  <a:pt x="2721102" y="0"/>
                  <a:pt x="2740152" y="19050"/>
                  <a:pt x="2740152" y="42544"/>
                </a:cubicBezTo>
                <a:lnTo>
                  <a:pt x="2740152" y="2971927"/>
                </a:lnTo>
                <a:cubicBezTo>
                  <a:pt x="2740152" y="2995421"/>
                  <a:pt x="2721102" y="3014471"/>
                  <a:pt x="2697607" y="3014471"/>
                </a:cubicBezTo>
                <a:lnTo>
                  <a:pt x="42545" y="3014471"/>
                </a:lnTo>
                <a:cubicBezTo>
                  <a:pt x="19050" y="3014471"/>
                  <a:pt x="0" y="2995421"/>
                  <a:pt x="0" y="2971927"/>
                </a:cubicBezTo>
                <a:lnTo>
                  <a:pt x="0" y="42544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574161" y="1913001"/>
            <a:ext cx="2759202" cy="3033521"/>
          </a:xfrm>
          <a:custGeom>
            <a:avLst/>
            <a:gdLst>
              <a:gd name="connsiteX0" fmla="*/ 9525 w 2759202"/>
              <a:gd name="connsiteY0" fmla="*/ 52069 h 3033521"/>
              <a:gd name="connsiteX1" fmla="*/ 52070 w 2759202"/>
              <a:gd name="connsiteY1" fmla="*/ 9525 h 3033521"/>
              <a:gd name="connsiteX2" fmla="*/ 2707132 w 2759202"/>
              <a:gd name="connsiteY2" fmla="*/ 9525 h 3033521"/>
              <a:gd name="connsiteX3" fmla="*/ 2749677 w 2759202"/>
              <a:gd name="connsiteY3" fmla="*/ 52069 h 3033521"/>
              <a:gd name="connsiteX4" fmla="*/ 2749677 w 2759202"/>
              <a:gd name="connsiteY4" fmla="*/ 2981452 h 3033521"/>
              <a:gd name="connsiteX5" fmla="*/ 2707132 w 2759202"/>
              <a:gd name="connsiteY5" fmla="*/ 3023996 h 3033521"/>
              <a:gd name="connsiteX6" fmla="*/ 52070 w 2759202"/>
              <a:gd name="connsiteY6" fmla="*/ 3023996 h 3033521"/>
              <a:gd name="connsiteX7" fmla="*/ 9525 w 2759202"/>
              <a:gd name="connsiteY7" fmla="*/ 2981452 h 3033521"/>
              <a:gd name="connsiteX8" fmla="*/ 9525 w 2759202"/>
              <a:gd name="connsiteY8" fmla="*/ 52069 h 3033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59202" h="3033521">
                <a:moveTo>
                  <a:pt x="9525" y="52069"/>
                </a:moveTo>
                <a:cubicBezTo>
                  <a:pt x="9525" y="28575"/>
                  <a:pt x="28575" y="9525"/>
                  <a:pt x="52070" y="9525"/>
                </a:cubicBezTo>
                <a:lnTo>
                  <a:pt x="2707132" y="9525"/>
                </a:lnTo>
                <a:cubicBezTo>
                  <a:pt x="2730627" y="9525"/>
                  <a:pt x="2749677" y="28575"/>
                  <a:pt x="2749677" y="52069"/>
                </a:cubicBezTo>
                <a:lnTo>
                  <a:pt x="2749677" y="2981452"/>
                </a:lnTo>
                <a:cubicBezTo>
                  <a:pt x="2749677" y="3004946"/>
                  <a:pt x="2730627" y="3023996"/>
                  <a:pt x="2707132" y="3023996"/>
                </a:cubicBezTo>
                <a:lnTo>
                  <a:pt x="52070" y="3023996"/>
                </a:lnTo>
                <a:cubicBezTo>
                  <a:pt x="28575" y="3023996"/>
                  <a:pt x="9525" y="3004946"/>
                  <a:pt x="9525" y="2981452"/>
                </a:cubicBezTo>
                <a:lnTo>
                  <a:pt x="9525" y="520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521452" y="4243324"/>
            <a:ext cx="67690" cy="207264"/>
          </a:xfrm>
          <a:custGeom>
            <a:avLst/>
            <a:gdLst>
              <a:gd name="connsiteX0" fmla="*/ 43941 w 67690"/>
              <a:gd name="connsiteY0" fmla="*/ 0 h 207264"/>
              <a:gd name="connsiteX1" fmla="*/ 67690 w 67690"/>
              <a:gd name="connsiteY1" fmla="*/ 0 h 207264"/>
              <a:gd name="connsiteX2" fmla="*/ 67690 w 67690"/>
              <a:gd name="connsiteY2" fmla="*/ 207264 h 207264"/>
              <a:gd name="connsiteX3" fmla="*/ 43941 w 67690"/>
              <a:gd name="connsiteY3" fmla="*/ 207264 h 207264"/>
              <a:gd name="connsiteX4" fmla="*/ 43941 w 67690"/>
              <a:gd name="connsiteY4" fmla="*/ 104266 h 207264"/>
              <a:gd name="connsiteX5" fmla="*/ 23113 w 67690"/>
              <a:gd name="connsiteY5" fmla="*/ 104266 h 207264"/>
              <a:gd name="connsiteX6" fmla="*/ 23113 w 67690"/>
              <a:gd name="connsiteY6" fmla="*/ 204851 h 207264"/>
              <a:gd name="connsiteX7" fmla="*/ 0 w 67690"/>
              <a:gd name="connsiteY7" fmla="*/ 204851 h 207264"/>
              <a:gd name="connsiteX8" fmla="*/ 0 w 67690"/>
              <a:gd name="connsiteY8" fmla="*/ 1396 h 207264"/>
              <a:gd name="connsiteX9" fmla="*/ 23113 w 67690"/>
              <a:gd name="connsiteY9" fmla="*/ 1396 h 207264"/>
              <a:gd name="connsiteX10" fmla="*/ 23113 w 67690"/>
              <a:gd name="connsiteY10" fmla="*/ 82550 h 207264"/>
              <a:gd name="connsiteX11" fmla="*/ 43941 w 67690"/>
              <a:gd name="connsiteY11" fmla="*/ 82550 h 207264"/>
              <a:gd name="connsiteX12" fmla="*/ 43941 w 67690"/>
              <a:gd name="connsiteY12" fmla="*/ 0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7690" h="207264">
                <a:moveTo>
                  <a:pt x="43941" y="0"/>
                </a:moveTo>
                <a:lnTo>
                  <a:pt x="67690" y="0"/>
                </a:lnTo>
                <a:lnTo>
                  <a:pt x="67690" y="207264"/>
                </a:lnTo>
                <a:lnTo>
                  <a:pt x="43941" y="207264"/>
                </a:lnTo>
                <a:lnTo>
                  <a:pt x="43941" y="104266"/>
                </a:lnTo>
                <a:lnTo>
                  <a:pt x="23113" y="104266"/>
                </a:lnTo>
                <a:lnTo>
                  <a:pt x="23113" y="204851"/>
                </a:lnTo>
                <a:lnTo>
                  <a:pt x="0" y="204851"/>
                </a:lnTo>
                <a:lnTo>
                  <a:pt x="0" y="1396"/>
                </a:lnTo>
                <a:lnTo>
                  <a:pt x="23113" y="1396"/>
                </a:lnTo>
                <a:lnTo>
                  <a:pt x="23113" y="82550"/>
                </a:lnTo>
                <a:lnTo>
                  <a:pt x="43941" y="82550"/>
                </a:lnTo>
                <a:lnTo>
                  <a:pt x="43941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341620" y="4243324"/>
            <a:ext cx="24891" cy="207264"/>
          </a:xfrm>
          <a:custGeom>
            <a:avLst/>
            <a:gdLst>
              <a:gd name="connsiteX0" fmla="*/ 12446 w 24891"/>
              <a:gd name="connsiteY0" fmla="*/ 0 h 207264"/>
              <a:gd name="connsiteX1" fmla="*/ 12446 w 24891"/>
              <a:gd name="connsiteY1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1" h="207264">
                <a:moveTo>
                  <a:pt x="12446" y="0"/>
                </a:moveTo>
                <a:lnTo>
                  <a:pt x="12446" y="207264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98491" y="4243324"/>
            <a:ext cx="107188" cy="195707"/>
          </a:xfrm>
          <a:custGeom>
            <a:avLst/>
            <a:gdLst>
              <a:gd name="connsiteX0" fmla="*/ 53467 w 107188"/>
              <a:gd name="connsiteY0" fmla="*/ 0 h 195707"/>
              <a:gd name="connsiteX1" fmla="*/ 74422 w 107188"/>
              <a:gd name="connsiteY1" fmla="*/ 4191 h 195707"/>
              <a:gd name="connsiteX2" fmla="*/ 90297 w 107188"/>
              <a:gd name="connsiteY2" fmla="*/ 16255 h 195707"/>
              <a:gd name="connsiteX3" fmla="*/ 103759 w 107188"/>
              <a:gd name="connsiteY3" fmla="*/ 49148 h 195707"/>
              <a:gd name="connsiteX4" fmla="*/ 107188 w 107188"/>
              <a:gd name="connsiteY4" fmla="*/ 98044 h 195707"/>
              <a:gd name="connsiteX5" fmla="*/ 103759 w 107188"/>
              <a:gd name="connsiteY5" fmla="*/ 146939 h 195707"/>
              <a:gd name="connsiteX6" fmla="*/ 90297 w 107188"/>
              <a:gd name="connsiteY6" fmla="*/ 179832 h 195707"/>
              <a:gd name="connsiteX7" fmla="*/ 74422 w 107188"/>
              <a:gd name="connsiteY7" fmla="*/ 191770 h 195707"/>
              <a:gd name="connsiteX8" fmla="*/ 53467 w 107188"/>
              <a:gd name="connsiteY8" fmla="*/ 195707 h 195707"/>
              <a:gd name="connsiteX9" fmla="*/ 32639 w 107188"/>
              <a:gd name="connsiteY9" fmla="*/ 191770 h 195707"/>
              <a:gd name="connsiteX10" fmla="*/ 16891 w 107188"/>
              <a:gd name="connsiteY10" fmla="*/ 179832 h 195707"/>
              <a:gd name="connsiteX11" fmla="*/ 3556 w 107188"/>
              <a:gd name="connsiteY11" fmla="*/ 146939 h 195707"/>
              <a:gd name="connsiteX12" fmla="*/ 0 w 107188"/>
              <a:gd name="connsiteY12" fmla="*/ 98044 h 195707"/>
              <a:gd name="connsiteX13" fmla="*/ 3556 w 107188"/>
              <a:gd name="connsiteY13" fmla="*/ 49148 h 195707"/>
              <a:gd name="connsiteX14" fmla="*/ 16891 w 107188"/>
              <a:gd name="connsiteY14" fmla="*/ 16255 h 195707"/>
              <a:gd name="connsiteX15" fmla="*/ 32639 w 107188"/>
              <a:gd name="connsiteY15" fmla="*/ 4191 h 195707"/>
              <a:gd name="connsiteX16" fmla="*/ 53467 w 107188"/>
              <a:gd name="connsiteY16" fmla="*/ 0 h 1957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7188" h="195707">
                <a:moveTo>
                  <a:pt x="53467" y="0"/>
                </a:moveTo>
                <a:cubicBezTo>
                  <a:pt x="61341" y="0"/>
                  <a:pt x="68326" y="1396"/>
                  <a:pt x="74422" y="4191"/>
                </a:cubicBezTo>
                <a:cubicBezTo>
                  <a:pt x="80645" y="6858"/>
                  <a:pt x="85979" y="10921"/>
                  <a:pt x="90297" y="16255"/>
                </a:cubicBezTo>
                <a:cubicBezTo>
                  <a:pt x="96773" y="24384"/>
                  <a:pt x="101346" y="35305"/>
                  <a:pt x="103759" y="49148"/>
                </a:cubicBezTo>
                <a:cubicBezTo>
                  <a:pt x="106172" y="62992"/>
                  <a:pt x="107315" y="79247"/>
                  <a:pt x="107188" y="98044"/>
                </a:cubicBezTo>
                <a:cubicBezTo>
                  <a:pt x="107315" y="116840"/>
                  <a:pt x="106172" y="133096"/>
                  <a:pt x="103759" y="146939"/>
                </a:cubicBezTo>
                <a:cubicBezTo>
                  <a:pt x="101346" y="160782"/>
                  <a:pt x="96773" y="171704"/>
                  <a:pt x="90297" y="179832"/>
                </a:cubicBezTo>
                <a:cubicBezTo>
                  <a:pt x="85979" y="185166"/>
                  <a:pt x="80645" y="189103"/>
                  <a:pt x="74422" y="191770"/>
                </a:cubicBezTo>
                <a:cubicBezTo>
                  <a:pt x="68326" y="194309"/>
                  <a:pt x="61341" y="195707"/>
                  <a:pt x="53467" y="195707"/>
                </a:cubicBezTo>
                <a:cubicBezTo>
                  <a:pt x="45847" y="195707"/>
                  <a:pt x="38861" y="194309"/>
                  <a:pt x="32639" y="191770"/>
                </a:cubicBezTo>
                <a:cubicBezTo>
                  <a:pt x="26416" y="189103"/>
                  <a:pt x="21209" y="185166"/>
                  <a:pt x="16891" y="179832"/>
                </a:cubicBezTo>
                <a:cubicBezTo>
                  <a:pt x="10414" y="171704"/>
                  <a:pt x="5969" y="160782"/>
                  <a:pt x="3556" y="146939"/>
                </a:cubicBezTo>
                <a:cubicBezTo>
                  <a:pt x="1016" y="133096"/>
                  <a:pt x="-127" y="116840"/>
                  <a:pt x="0" y="98044"/>
                </a:cubicBezTo>
                <a:cubicBezTo>
                  <a:pt x="-127" y="79247"/>
                  <a:pt x="1016" y="62992"/>
                  <a:pt x="3556" y="49148"/>
                </a:cubicBezTo>
                <a:cubicBezTo>
                  <a:pt x="5969" y="35305"/>
                  <a:pt x="10414" y="24384"/>
                  <a:pt x="16891" y="16255"/>
                </a:cubicBezTo>
                <a:cubicBezTo>
                  <a:pt x="21209" y="10921"/>
                  <a:pt x="26416" y="6858"/>
                  <a:pt x="32639" y="4191"/>
                </a:cubicBezTo>
                <a:cubicBezTo>
                  <a:pt x="38861" y="1396"/>
                  <a:pt x="45847" y="0"/>
                  <a:pt x="5346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07025" y="4243324"/>
            <a:ext cx="24003" cy="119760"/>
          </a:xfrm>
          <a:custGeom>
            <a:avLst/>
            <a:gdLst>
              <a:gd name="connsiteX0" fmla="*/ 12001 w 24003"/>
              <a:gd name="connsiteY0" fmla="*/ 0 h 119760"/>
              <a:gd name="connsiteX1" fmla="*/ 12001 w 24003"/>
              <a:gd name="connsiteY1" fmla="*/ 119760 h 119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003" h="119760">
                <a:moveTo>
                  <a:pt x="12001" y="0"/>
                </a:moveTo>
                <a:lnTo>
                  <a:pt x="12001" y="11976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414518" y="4237355"/>
            <a:ext cx="89915" cy="51180"/>
          </a:xfrm>
          <a:custGeom>
            <a:avLst/>
            <a:gdLst>
              <a:gd name="connsiteX0" fmla="*/ 32892 w 89915"/>
              <a:gd name="connsiteY0" fmla="*/ 0 h 51180"/>
              <a:gd name="connsiteX1" fmla="*/ 58039 w 89915"/>
              <a:gd name="connsiteY1" fmla="*/ 0 h 51180"/>
              <a:gd name="connsiteX2" fmla="*/ 58039 w 89915"/>
              <a:gd name="connsiteY2" fmla="*/ 29717 h 51180"/>
              <a:gd name="connsiteX3" fmla="*/ 89915 w 89915"/>
              <a:gd name="connsiteY3" fmla="*/ 29717 h 51180"/>
              <a:gd name="connsiteX4" fmla="*/ 89915 w 89915"/>
              <a:gd name="connsiteY4" fmla="*/ 51180 h 51180"/>
              <a:gd name="connsiteX5" fmla="*/ 0 w 89915"/>
              <a:gd name="connsiteY5" fmla="*/ 51180 h 51180"/>
              <a:gd name="connsiteX6" fmla="*/ 0 w 89915"/>
              <a:gd name="connsiteY6" fmla="*/ 29717 h 51180"/>
              <a:gd name="connsiteX7" fmla="*/ 32892 w 89915"/>
              <a:gd name="connsiteY7" fmla="*/ 29717 h 51180"/>
              <a:gd name="connsiteX8" fmla="*/ 32892 w 89915"/>
              <a:gd name="connsiteY8" fmla="*/ 0 h 511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9915" h="51180">
                <a:moveTo>
                  <a:pt x="32892" y="0"/>
                </a:moveTo>
                <a:lnTo>
                  <a:pt x="58039" y="0"/>
                </a:lnTo>
                <a:lnTo>
                  <a:pt x="58039" y="29717"/>
                </a:lnTo>
                <a:lnTo>
                  <a:pt x="89915" y="29717"/>
                </a:lnTo>
                <a:lnTo>
                  <a:pt x="89915" y="51180"/>
                </a:lnTo>
                <a:lnTo>
                  <a:pt x="0" y="51180"/>
                </a:lnTo>
                <a:lnTo>
                  <a:pt x="0" y="29717"/>
                </a:lnTo>
                <a:lnTo>
                  <a:pt x="32892" y="29717"/>
                </a:lnTo>
                <a:lnTo>
                  <a:pt x="32892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237609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2700 h 131572"/>
              <a:gd name="connsiteX3" fmla="*/ 14731 w 32258"/>
              <a:gd name="connsiteY3" fmla="*/ 12700 h 131572"/>
              <a:gd name="connsiteX4" fmla="*/ 14731 w 32258"/>
              <a:gd name="connsiteY4" fmla="*/ 118872 h 131572"/>
              <a:gd name="connsiteX5" fmla="*/ 32258 w 32258"/>
              <a:gd name="connsiteY5" fmla="*/ 118872 h 131572"/>
              <a:gd name="connsiteX6" fmla="*/ 32258 w 32258"/>
              <a:gd name="connsiteY6" fmla="*/ 131572 h 131572"/>
              <a:gd name="connsiteX7" fmla="*/ 0 w 32258"/>
              <a:gd name="connsiteY7" fmla="*/ 131572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2700"/>
                </a:lnTo>
                <a:lnTo>
                  <a:pt x="14731" y="12700"/>
                </a:lnTo>
                <a:lnTo>
                  <a:pt x="14731" y="118872"/>
                </a:lnTo>
                <a:lnTo>
                  <a:pt x="32258" y="118872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285107" y="4516882"/>
            <a:ext cx="109601" cy="67690"/>
          </a:xfrm>
          <a:custGeom>
            <a:avLst/>
            <a:gdLst>
              <a:gd name="connsiteX0" fmla="*/ 8127 w 109601"/>
              <a:gd name="connsiteY0" fmla="*/ 0 h 67690"/>
              <a:gd name="connsiteX1" fmla="*/ 101726 w 109601"/>
              <a:gd name="connsiteY1" fmla="*/ 0 h 67690"/>
              <a:gd name="connsiteX2" fmla="*/ 101726 w 109601"/>
              <a:gd name="connsiteY2" fmla="*/ 12446 h 67690"/>
              <a:gd name="connsiteX3" fmla="*/ 22605 w 109601"/>
              <a:gd name="connsiteY3" fmla="*/ 12446 h 67690"/>
              <a:gd name="connsiteX4" fmla="*/ 22605 w 109601"/>
              <a:gd name="connsiteY4" fmla="*/ 30226 h 67690"/>
              <a:gd name="connsiteX5" fmla="*/ 102361 w 109601"/>
              <a:gd name="connsiteY5" fmla="*/ 30226 h 67690"/>
              <a:gd name="connsiteX6" fmla="*/ 102361 w 109601"/>
              <a:gd name="connsiteY6" fmla="*/ 42417 h 67690"/>
              <a:gd name="connsiteX7" fmla="*/ 61848 w 109601"/>
              <a:gd name="connsiteY7" fmla="*/ 42417 h 67690"/>
              <a:gd name="connsiteX8" fmla="*/ 61848 w 109601"/>
              <a:gd name="connsiteY8" fmla="*/ 55117 h 67690"/>
              <a:gd name="connsiteX9" fmla="*/ 109601 w 109601"/>
              <a:gd name="connsiteY9" fmla="*/ 55117 h 67690"/>
              <a:gd name="connsiteX10" fmla="*/ 109601 w 109601"/>
              <a:gd name="connsiteY10" fmla="*/ 67690 h 67690"/>
              <a:gd name="connsiteX11" fmla="*/ 0 w 109601"/>
              <a:gd name="connsiteY11" fmla="*/ 67690 h 67690"/>
              <a:gd name="connsiteX12" fmla="*/ 0 w 109601"/>
              <a:gd name="connsiteY12" fmla="*/ 55117 h 67690"/>
              <a:gd name="connsiteX13" fmla="*/ 47371 w 109601"/>
              <a:gd name="connsiteY13" fmla="*/ 55117 h 67690"/>
              <a:gd name="connsiteX14" fmla="*/ 47371 w 109601"/>
              <a:gd name="connsiteY14" fmla="*/ 42417 h 67690"/>
              <a:gd name="connsiteX15" fmla="*/ 8127 w 109601"/>
              <a:gd name="connsiteY15" fmla="*/ 42417 h 67690"/>
              <a:gd name="connsiteX16" fmla="*/ 8127 w 109601"/>
              <a:gd name="connsiteY16" fmla="*/ 0 h 67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9601" h="67690">
                <a:moveTo>
                  <a:pt x="8127" y="0"/>
                </a:moveTo>
                <a:lnTo>
                  <a:pt x="101726" y="0"/>
                </a:lnTo>
                <a:lnTo>
                  <a:pt x="101726" y="12446"/>
                </a:lnTo>
                <a:lnTo>
                  <a:pt x="22605" y="12446"/>
                </a:lnTo>
                <a:lnTo>
                  <a:pt x="22605" y="30226"/>
                </a:lnTo>
                <a:lnTo>
                  <a:pt x="102361" y="30226"/>
                </a:lnTo>
                <a:lnTo>
                  <a:pt x="102361" y="42417"/>
                </a:lnTo>
                <a:lnTo>
                  <a:pt x="61848" y="42417"/>
                </a:lnTo>
                <a:lnTo>
                  <a:pt x="61848" y="55117"/>
                </a:lnTo>
                <a:lnTo>
                  <a:pt x="109601" y="55117"/>
                </a:lnTo>
                <a:lnTo>
                  <a:pt x="109601" y="67690"/>
                </a:lnTo>
                <a:lnTo>
                  <a:pt x="0" y="67690"/>
                </a:lnTo>
                <a:lnTo>
                  <a:pt x="0" y="55117"/>
                </a:lnTo>
                <a:lnTo>
                  <a:pt x="47371" y="55117"/>
                </a:lnTo>
                <a:lnTo>
                  <a:pt x="47371" y="42417"/>
                </a:lnTo>
                <a:lnTo>
                  <a:pt x="8127" y="42417"/>
                </a:lnTo>
                <a:lnTo>
                  <a:pt x="8127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581271" y="4515485"/>
            <a:ext cx="97027" cy="121666"/>
          </a:xfrm>
          <a:custGeom>
            <a:avLst/>
            <a:gdLst>
              <a:gd name="connsiteX0" fmla="*/ 82422 w 97027"/>
              <a:gd name="connsiteY0" fmla="*/ 0 h 121666"/>
              <a:gd name="connsiteX1" fmla="*/ 97027 w 97027"/>
              <a:gd name="connsiteY1" fmla="*/ 0 h 121666"/>
              <a:gd name="connsiteX2" fmla="*/ 97027 w 97027"/>
              <a:gd name="connsiteY2" fmla="*/ 121666 h 121666"/>
              <a:gd name="connsiteX3" fmla="*/ 82422 w 97027"/>
              <a:gd name="connsiteY3" fmla="*/ 121666 h 121666"/>
              <a:gd name="connsiteX4" fmla="*/ 82422 w 97027"/>
              <a:gd name="connsiteY4" fmla="*/ 105791 h 121666"/>
              <a:gd name="connsiteX5" fmla="*/ 71373 w 97027"/>
              <a:gd name="connsiteY5" fmla="*/ 111379 h 121666"/>
              <a:gd name="connsiteX6" fmla="*/ 54482 w 97027"/>
              <a:gd name="connsiteY6" fmla="*/ 113410 h 121666"/>
              <a:gd name="connsiteX7" fmla="*/ 0 w 97027"/>
              <a:gd name="connsiteY7" fmla="*/ 113410 h 121666"/>
              <a:gd name="connsiteX8" fmla="*/ 0 w 97027"/>
              <a:gd name="connsiteY8" fmla="*/ 2159 h 121666"/>
              <a:gd name="connsiteX9" fmla="*/ 58546 w 97027"/>
              <a:gd name="connsiteY9" fmla="*/ 2159 h 121666"/>
              <a:gd name="connsiteX10" fmla="*/ 58546 w 97027"/>
              <a:gd name="connsiteY10" fmla="*/ 14985 h 121666"/>
              <a:gd name="connsiteX11" fmla="*/ 14477 w 97027"/>
              <a:gd name="connsiteY11" fmla="*/ 14985 h 121666"/>
              <a:gd name="connsiteX12" fmla="*/ 14477 w 97027"/>
              <a:gd name="connsiteY12" fmla="*/ 100710 h 121666"/>
              <a:gd name="connsiteX13" fmla="*/ 57403 w 97027"/>
              <a:gd name="connsiteY13" fmla="*/ 100710 h 121666"/>
              <a:gd name="connsiteX14" fmla="*/ 72135 w 97027"/>
              <a:gd name="connsiteY14" fmla="*/ 98933 h 121666"/>
              <a:gd name="connsiteX15" fmla="*/ 82422 w 97027"/>
              <a:gd name="connsiteY15" fmla="*/ 93726 h 121666"/>
              <a:gd name="connsiteX16" fmla="*/ 82422 w 97027"/>
              <a:gd name="connsiteY16" fmla="*/ 0 h 121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7027" h="121666">
                <a:moveTo>
                  <a:pt x="82422" y="0"/>
                </a:moveTo>
                <a:lnTo>
                  <a:pt x="97027" y="0"/>
                </a:lnTo>
                <a:lnTo>
                  <a:pt x="97027" y="121666"/>
                </a:lnTo>
                <a:lnTo>
                  <a:pt x="82422" y="121666"/>
                </a:lnTo>
                <a:lnTo>
                  <a:pt x="82422" y="105791"/>
                </a:lnTo>
                <a:cubicBezTo>
                  <a:pt x="79882" y="108204"/>
                  <a:pt x="76200" y="110109"/>
                  <a:pt x="71373" y="111379"/>
                </a:cubicBezTo>
                <a:cubicBezTo>
                  <a:pt x="66547" y="112776"/>
                  <a:pt x="60959" y="113410"/>
                  <a:pt x="54482" y="113410"/>
                </a:cubicBezTo>
                <a:lnTo>
                  <a:pt x="0" y="113410"/>
                </a:lnTo>
                <a:lnTo>
                  <a:pt x="0" y="2159"/>
                </a:lnTo>
                <a:lnTo>
                  <a:pt x="58546" y="2159"/>
                </a:lnTo>
                <a:lnTo>
                  <a:pt x="58546" y="14985"/>
                </a:lnTo>
                <a:lnTo>
                  <a:pt x="14477" y="14985"/>
                </a:lnTo>
                <a:lnTo>
                  <a:pt x="14477" y="100710"/>
                </a:lnTo>
                <a:lnTo>
                  <a:pt x="57403" y="100710"/>
                </a:lnTo>
                <a:cubicBezTo>
                  <a:pt x="62991" y="100710"/>
                  <a:pt x="67817" y="100076"/>
                  <a:pt x="72135" y="98933"/>
                </a:cubicBezTo>
                <a:cubicBezTo>
                  <a:pt x="76453" y="97790"/>
                  <a:pt x="79882" y="96011"/>
                  <a:pt x="82422" y="93726"/>
                </a:cubicBezTo>
                <a:lnTo>
                  <a:pt x="82422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258689" y="4514596"/>
            <a:ext cx="66801" cy="47244"/>
          </a:xfrm>
          <a:custGeom>
            <a:avLst/>
            <a:gdLst>
              <a:gd name="connsiteX0" fmla="*/ 33528 w 66801"/>
              <a:gd name="connsiteY0" fmla="*/ 0 h 47244"/>
              <a:gd name="connsiteX1" fmla="*/ 48640 w 66801"/>
              <a:gd name="connsiteY1" fmla="*/ 2032 h 47244"/>
              <a:gd name="connsiteX2" fmla="*/ 59944 w 66801"/>
              <a:gd name="connsiteY2" fmla="*/ 8001 h 47244"/>
              <a:gd name="connsiteX3" fmla="*/ 65023 w 66801"/>
              <a:gd name="connsiteY3" fmla="*/ 14732 h 47244"/>
              <a:gd name="connsiteX4" fmla="*/ 66801 w 66801"/>
              <a:gd name="connsiteY4" fmla="*/ 23495 h 47244"/>
              <a:gd name="connsiteX5" fmla="*/ 65023 w 66801"/>
              <a:gd name="connsiteY5" fmla="*/ 32512 h 47244"/>
              <a:gd name="connsiteX6" fmla="*/ 59944 w 66801"/>
              <a:gd name="connsiteY6" fmla="*/ 39370 h 47244"/>
              <a:gd name="connsiteX7" fmla="*/ 48640 w 66801"/>
              <a:gd name="connsiteY7" fmla="*/ 45212 h 47244"/>
              <a:gd name="connsiteX8" fmla="*/ 33528 w 66801"/>
              <a:gd name="connsiteY8" fmla="*/ 47244 h 47244"/>
              <a:gd name="connsiteX9" fmla="*/ 18288 w 66801"/>
              <a:gd name="connsiteY9" fmla="*/ 45212 h 47244"/>
              <a:gd name="connsiteX10" fmla="*/ 7111 w 66801"/>
              <a:gd name="connsiteY10" fmla="*/ 39370 h 47244"/>
              <a:gd name="connsiteX11" fmla="*/ 1904 w 66801"/>
              <a:gd name="connsiteY11" fmla="*/ 32512 h 47244"/>
              <a:gd name="connsiteX12" fmla="*/ 0 w 66801"/>
              <a:gd name="connsiteY12" fmla="*/ 23495 h 47244"/>
              <a:gd name="connsiteX13" fmla="*/ 1904 w 66801"/>
              <a:gd name="connsiteY13" fmla="*/ 14732 h 47244"/>
              <a:gd name="connsiteX14" fmla="*/ 7111 w 66801"/>
              <a:gd name="connsiteY14" fmla="*/ 8001 h 47244"/>
              <a:gd name="connsiteX15" fmla="*/ 18288 w 66801"/>
              <a:gd name="connsiteY15" fmla="*/ 2032 h 47244"/>
              <a:gd name="connsiteX16" fmla="*/ 33528 w 66801"/>
              <a:gd name="connsiteY16" fmla="*/ 0 h 47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6801" h="47244">
                <a:moveTo>
                  <a:pt x="33528" y="0"/>
                </a:moveTo>
                <a:cubicBezTo>
                  <a:pt x="39115" y="0"/>
                  <a:pt x="44195" y="762"/>
                  <a:pt x="48640" y="2032"/>
                </a:cubicBezTo>
                <a:cubicBezTo>
                  <a:pt x="53213" y="3429"/>
                  <a:pt x="57022" y="5334"/>
                  <a:pt x="59944" y="8001"/>
                </a:cubicBezTo>
                <a:cubicBezTo>
                  <a:pt x="62102" y="9906"/>
                  <a:pt x="63880" y="12192"/>
                  <a:pt x="65023" y="14732"/>
                </a:cubicBezTo>
                <a:cubicBezTo>
                  <a:pt x="66166" y="17272"/>
                  <a:pt x="66801" y="20193"/>
                  <a:pt x="66801" y="23495"/>
                </a:cubicBezTo>
                <a:cubicBezTo>
                  <a:pt x="66801" y="26924"/>
                  <a:pt x="66166" y="29845"/>
                  <a:pt x="65023" y="32512"/>
                </a:cubicBezTo>
                <a:cubicBezTo>
                  <a:pt x="63880" y="35179"/>
                  <a:pt x="62102" y="37465"/>
                  <a:pt x="59944" y="39370"/>
                </a:cubicBezTo>
                <a:cubicBezTo>
                  <a:pt x="57022" y="41910"/>
                  <a:pt x="53213" y="43942"/>
                  <a:pt x="48640" y="45212"/>
                </a:cubicBezTo>
                <a:cubicBezTo>
                  <a:pt x="44195" y="46609"/>
                  <a:pt x="39115" y="47244"/>
                  <a:pt x="33528" y="47244"/>
                </a:cubicBezTo>
                <a:cubicBezTo>
                  <a:pt x="27940" y="47244"/>
                  <a:pt x="22859" y="46609"/>
                  <a:pt x="18288" y="45212"/>
                </a:cubicBezTo>
                <a:cubicBezTo>
                  <a:pt x="13842" y="43942"/>
                  <a:pt x="10159" y="41910"/>
                  <a:pt x="7111" y="39370"/>
                </a:cubicBezTo>
                <a:cubicBezTo>
                  <a:pt x="4952" y="37465"/>
                  <a:pt x="3174" y="35179"/>
                  <a:pt x="1904" y="32512"/>
                </a:cubicBezTo>
                <a:cubicBezTo>
                  <a:pt x="634" y="29845"/>
                  <a:pt x="0" y="26924"/>
                  <a:pt x="0" y="23495"/>
                </a:cubicBezTo>
                <a:cubicBezTo>
                  <a:pt x="0" y="20193"/>
                  <a:pt x="634" y="17272"/>
                  <a:pt x="1904" y="14732"/>
                </a:cubicBezTo>
                <a:cubicBezTo>
                  <a:pt x="3174" y="12192"/>
                  <a:pt x="4952" y="9906"/>
                  <a:pt x="7111" y="8001"/>
                </a:cubicBezTo>
                <a:cubicBezTo>
                  <a:pt x="10159" y="5334"/>
                  <a:pt x="13842" y="3429"/>
                  <a:pt x="18288" y="2032"/>
                </a:cubicBezTo>
                <a:cubicBezTo>
                  <a:pt x="22859" y="762"/>
                  <a:pt x="27940" y="0"/>
                  <a:pt x="33528" y="0"/>
                </a:cubicBez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634355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31572 h 131572"/>
              <a:gd name="connsiteX3" fmla="*/ 0 w 32258"/>
              <a:gd name="connsiteY3" fmla="*/ 131572 h 131572"/>
              <a:gd name="connsiteX4" fmla="*/ 0 w 32258"/>
              <a:gd name="connsiteY4" fmla="*/ 118872 h 131572"/>
              <a:gd name="connsiteX5" fmla="*/ 17653 w 32258"/>
              <a:gd name="connsiteY5" fmla="*/ 118872 h 131572"/>
              <a:gd name="connsiteX6" fmla="*/ 17653 w 32258"/>
              <a:gd name="connsiteY6" fmla="*/ 12700 h 131572"/>
              <a:gd name="connsiteX7" fmla="*/ 0 w 32258"/>
              <a:gd name="connsiteY7" fmla="*/ 12700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118872"/>
                </a:lnTo>
                <a:lnTo>
                  <a:pt x="17653" y="118872"/>
                </a:lnTo>
                <a:lnTo>
                  <a:pt x="17653" y="12700"/>
                </a:lnTo>
                <a:lnTo>
                  <a:pt x="0" y="12700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676902" y="2572766"/>
            <a:ext cx="433450" cy="1144396"/>
          </a:xfrm>
          <a:custGeom>
            <a:avLst/>
            <a:gdLst>
              <a:gd name="connsiteX0" fmla="*/ 293369 w 433450"/>
              <a:gd name="connsiteY0" fmla="*/ 0 h 1144396"/>
              <a:gd name="connsiteX1" fmla="*/ 433450 w 433450"/>
              <a:gd name="connsiteY1" fmla="*/ 0 h 1144396"/>
              <a:gd name="connsiteX2" fmla="*/ 433450 w 433450"/>
              <a:gd name="connsiteY2" fmla="*/ 1144396 h 1144396"/>
              <a:gd name="connsiteX3" fmla="*/ 268604 w 433450"/>
              <a:gd name="connsiteY3" fmla="*/ 1144396 h 1144396"/>
              <a:gd name="connsiteX4" fmla="*/ 268604 w 433450"/>
              <a:gd name="connsiteY4" fmla="*/ 173608 h 1144396"/>
              <a:gd name="connsiteX5" fmla="*/ 0 w 433450"/>
              <a:gd name="connsiteY5" fmla="*/ 293370 h 1144396"/>
              <a:gd name="connsiteX6" fmla="*/ 0 w 433450"/>
              <a:gd name="connsiteY6" fmla="*/ 132714 h 1144396"/>
              <a:gd name="connsiteX7" fmla="*/ 293369 w 433450"/>
              <a:gd name="connsiteY7" fmla="*/ 0 h 11443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33450" h="1144396">
                <a:moveTo>
                  <a:pt x="293369" y="0"/>
                </a:moveTo>
                <a:lnTo>
                  <a:pt x="433450" y="0"/>
                </a:lnTo>
                <a:lnTo>
                  <a:pt x="433450" y="1144396"/>
                </a:lnTo>
                <a:lnTo>
                  <a:pt x="268604" y="1144396"/>
                </a:lnTo>
                <a:lnTo>
                  <a:pt x="268604" y="173608"/>
                </a:lnTo>
                <a:lnTo>
                  <a:pt x="0" y="293370"/>
                </a:lnTo>
                <a:lnTo>
                  <a:pt x="0" y="132714"/>
                </a:lnTo>
                <a:lnTo>
                  <a:pt x="293369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213606" y="4094733"/>
            <a:ext cx="1489075" cy="22225"/>
          </a:xfrm>
          <a:custGeom>
            <a:avLst/>
            <a:gdLst>
              <a:gd name="connsiteX0" fmla="*/ 6350 w 1489075"/>
              <a:gd name="connsiteY0" fmla="*/ 6350 h 22225"/>
              <a:gd name="connsiteX1" fmla="*/ 1482725 w 1489075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9075" h="22225">
                <a:moveTo>
                  <a:pt x="6350" y="6350"/>
                </a:moveTo>
                <a:lnTo>
                  <a:pt x="1482725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4229100"/>
            <a:ext cx="1295400" cy="2286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900" y="4508500"/>
            <a:ext cx="254000" cy="1397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8500"/>
            <a:ext cx="508000" cy="1397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8100" y="4508500"/>
            <a:ext cx="520700" cy="13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6858000 h 6858000"/>
              <a:gd name="connsiteX1" fmla="*/ 9906000 w 9906000"/>
              <a:gd name="connsiteY1" fmla="*/ 6858000 h 6858000"/>
              <a:gd name="connsiteX2" fmla="*/ 9906000 w 9906000"/>
              <a:gd name="connsiteY2" fmla="*/ 0 h 6858000"/>
              <a:gd name="connsiteX3" fmla="*/ 0 w 9906000"/>
              <a:gd name="connsiteY3" fmla="*/ 0 h 6858000"/>
              <a:gd name="connsiteX4" fmla="*/ 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583686" y="1922526"/>
            <a:ext cx="2740152" cy="3014471"/>
          </a:xfrm>
          <a:custGeom>
            <a:avLst/>
            <a:gdLst>
              <a:gd name="connsiteX0" fmla="*/ 0 w 2740152"/>
              <a:gd name="connsiteY0" fmla="*/ 42544 h 3014471"/>
              <a:gd name="connsiteX1" fmla="*/ 42545 w 2740152"/>
              <a:gd name="connsiteY1" fmla="*/ 0 h 3014471"/>
              <a:gd name="connsiteX2" fmla="*/ 2697607 w 2740152"/>
              <a:gd name="connsiteY2" fmla="*/ 0 h 3014471"/>
              <a:gd name="connsiteX3" fmla="*/ 2740152 w 2740152"/>
              <a:gd name="connsiteY3" fmla="*/ 42544 h 3014471"/>
              <a:gd name="connsiteX4" fmla="*/ 2740152 w 2740152"/>
              <a:gd name="connsiteY4" fmla="*/ 2971927 h 3014471"/>
              <a:gd name="connsiteX5" fmla="*/ 2697607 w 2740152"/>
              <a:gd name="connsiteY5" fmla="*/ 3014471 h 3014471"/>
              <a:gd name="connsiteX6" fmla="*/ 42545 w 2740152"/>
              <a:gd name="connsiteY6" fmla="*/ 3014471 h 3014471"/>
              <a:gd name="connsiteX7" fmla="*/ 0 w 2740152"/>
              <a:gd name="connsiteY7" fmla="*/ 2971927 h 3014471"/>
              <a:gd name="connsiteX8" fmla="*/ 0 w 2740152"/>
              <a:gd name="connsiteY8" fmla="*/ 42544 h 3014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40152" h="3014471">
                <a:moveTo>
                  <a:pt x="0" y="42544"/>
                </a:moveTo>
                <a:cubicBezTo>
                  <a:pt x="0" y="19050"/>
                  <a:pt x="19050" y="0"/>
                  <a:pt x="42545" y="0"/>
                </a:cubicBezTo>
                <a:lnTo>
                  <a:pt x="2697607" y="0"/>
                </a:lnTo>
                <a:cubicBezTo>
                  <a:pt x="2721102" y="0"/>
                  <a:pt x="2740152" y="19050"/>
                  <a:pt x="2740152" y="42544"/>
                </a:cubicBezTo>
                <a:lnTo>
                  <a:pt x="2740152" y="2971927"/>
                </a:lnTo>
                <a:cubicBezTo>
                  <a:pt x="2740152" y="2995421"/>
                  <a:pt x="2721102" y="3014471"/>
                  <a:pt x="2697607" y="3014471"/>
                </a:cubicBezTo>
                <a:lnTo>
                  <a:pt x="42545" y="3014471"/>
                </a:lnTo>
                <a:cubicBezTo>
                  <a:pt x="19050" y="3014471"/>
                  <a:pt x="0" y="2995421"/>
                  <a:pt x="0" y="2971927"/>
                </a:cubicBezTo>
                <a:lnTo>
                  <a:pt x="0" y="42544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574161" y="1913001"/>
            <a:ext cx="2759202" cy="3033521"/>
          </a:xfrm>
          <a:custGeom>
            <a:avLst/>
            <a:gdLst>
              <a:gd name="connsiteX0" fmla="*/ 9525 w 2759202"/>
              <a:gd name="connsiteY0" fmla="*/ 52069 h 3033521"/>
              <a:gd name="connsiteX1" fmla="*/ 52070 w 2759202"/>
              <a:gd name="connsiteY1" fmla="*/ 9525 h 3033521"/>
              <a:gd name="connsiteX2" fmla="*/ 2707132 w 2759202"/>
              <a:gd name="connsiteY2" fmla="*/ 9525 h 3033521"/>
              <a:gd name="connsiteX3" fmla="*/ 2749677 w 2759202"/>
              <a:gd name="connsiteY3" fmla="*/ 52069 h 3033521"/>
              <a:gd name="connsiteX4" fmla="*/ 2749677 w 2759202"/>
              <a:gd name="connsiteY4" fmla="*/ 2981452 h 3033521"/>
              <a:gd name="connsiteX5" fmla="*/ 2707132 w 2759202"/>
              <a:gd name="connsiteY5" fmla="*/ 3023996 h 3033521"/>
              <a:gd name="connsiteX6" fmla="*/ 52070 w 2759202"/>
              <a:gd name="connsiteY6" fmla="*/ 3023996 h 3033521"/>
              <a:gd name="connsiteX7" fmla="*/ 9525 w 2759202"/>
              <a:gd name="connsiteY7" fmla="*/ 2981452 h 3033521"/>
              <a:gd name="connsiteX8" fmla="*/ 9525 w 2759202"/>
              <a:gd name="connsiteY8" fmla="*/ 52069 h 3033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59202" h="3033521">
                <a:moveTo>
                  <a:pt x="9525" y="52069"/>
                </a:moveTo>
                <a:cubicBezTo>
                  <a:pt x="9525" y="28575"/>
                  <a:pt x="28575" y="9525"/>
                  <a:pt x="52070" y="9525"/>
                </a:cubicBezTo>
                <a:lnTo>
                  <a:pt x="2707132" y="9525"/>
                </a:lnTo>
                <a:cubicBezTo>
                  <a:pt x="2730627" y="9525"/>
                  <a:pt x="2749677" y="28575"/>
                  <a:pt x="2749677" y="52069"/>
                </a:cubicBezTo>
                <a:lnTo>
                  <a:pt x="2749677" y="2981452"/>
                </a:lnTo>
                <a:cubicBezTo>
                  <a:pt x="2749677" y="3004946"/>
                  <a:pt x="2730627" y="3023996"/>
                  <a:pt x="2707132" y="3023996"/>
                </a:cubicBezTo>
                <a:lnTo>
                  <a:pt x="52070" y="3023996"/>
                </a:lnTo>
                <a:cubicBezTo>
                  <a:pt x="28575" y="3023996"/>
                  <a:pt x="9525" y="3004946"/>
                  <a:pt x="9525" y="2981452"/>
                </a:cubicBezTo>
                <a:lnTo>
                  <a:pt x="9525" y="520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237609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2700 h 131572"/>
              <a:gd name="connsiteX3" fmla="*/ 14731 w 32258"/>
              <a:gd name="connsiteY3" fmla="*/ 12700 h 131572"/>
              <a:gd name="connsiteX4" fmla="*/ 14731 w 32258"/>
              <a:gd name="connsiteY4" fmla="*/ 118872 h 131572"/>
              <a:gd name="connsiteX5" fmla="*/ 32258 w 32258"/>
              <a:gd name="connsiteY5" fmla="*/ 118872 h 131572"/>
              <a:gd name="connsiteX6" fmla="*/ 32258 w 32258"/>
              <a:gd name="connsiteY6" fmla="*/ 131572 h 131572"/>
              <a:gd name="connsiteX7" fmla="*/ 0 w 32258"/>
              <a:gd name="connsiteY7" fmla="*/ 131572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2700"/>
                </a:lnTo>
                <a:lnTo>
                  <a:pt x="14731" y="12700"/>
                </a:lnTo>
                <a:lnTo>
                  <a:pt x="14731" y="118872"/>
                </a:lnTo>
                <a:lnTo>
                  <a:pt x="32258" y="118872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285107" y="4516882"/>
            <a:ext cx="109601" cy="67690"/>
          </a:xfrm>
          <a:custGeom>
            <a:avLst/>
            <a:gdLst>
              <a:gd name="connsiteX0" fmla="*/ 8127 w 109601"/>
              <a:gd name="connsiteY0" fmla="*/ 0 h 67690"/>
              <a:gd name="connsiteX1" fmla="*/ 101726 w 109601"/>
              <a:gd name="connsiteY1" fmla="*/ 0 h 67690"/>
              <a:gd name="connsiteX2" fmla="*/ 101726 w 109601"/>
              <a:gd name="connsiteY2" fmla="*/ 12446 h 67690"/>
              <a:gd name="connsiteX3" fmla="*/ 22605 w 109601"/>
              <a:gd name="connsiteY3" fmla="*/ 12446 h 67690"/>
              <a:gd name="connsiteX4" fmla="*/ 22605 w 109601"/>
              <a:gd name="connsiteY4" fmla="*/ 30226 h 67690"/>
              <a:gd name="connsiteX5" fmla="*/ 102361 w 109601"/>
              <a:gd name="connsiteY5" fmla="*/ 30226 h 67690"/>
              <a:gd name="connsiteX6" fmla="*/ 102361 w 109601"/>
              <a:gd name="connsiteY6" fmla="*/ 42417 h 67690"/>
              <a:gd name="connsiteX7" fmla="*/ 61848 w 109601"/>
              <a:gd name="connsiteY7" fmla="*/ 42417 h 67690"/>
              <a:gd name="connsiteX8" fmla="*/ 61848 w 109601"/>
              <a:gd name="connsiteY8" fmla="*/ 55117 h 67690"/>
              <a:gd name="connsiteX9" fmla="*/ 109601 w 109601"/>
              <a:gd name="connsiteY9" fmla="*/ 55117 h 67690"/>
              <a:gd name="connsiteX10" fmla="*/ 109601 w 109601"/>
              <a:gd name="connsiteY10" fmla="*/ 67690 h 67690"/>
              <a:gd name="connsiteX11" fmla="*/ 0 w 109601"/>
              <a:gd name="connsiteY11" fmla="*/ 67690 h 67690"/>
              <a:gd name="connsiteX12" fmla="*/ 0 w 109601"/>
              <a:gd name="connsiteY12" fmla="*/ 55117 h 67690"/>
              <a:gd name="connsiteX13" fmla="*/ 47371 w 109601"/>
              <a:gd name="connsiteY13" fmla="*/ 55117 h 67690"/>
              <a:gd name="connsiteX14" fmla="*/ 47371 w 109601"/>
              <a:gd name="connsiteY14" fmla="*/ 42417 h 67690"/>
              <a:gd name="connsiteX15" fmla="*/ 8127 w 109601"/>
              <a:gd name="connsiteY15" fmla="*/ 42417 h 67690"/>
              <a:gd name="connsiteX16" fmla="*/ 8127 w 109601"/>
              <a:gd name="connsiteY16" fmla="*/ 0 h 67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9601" h="67690">
                <a:moveTo>
                  <a:pt x="8127" y="0"/>
                </a:moveTo>
                <a:lnTo>
                  <a:pt x="101726" y="0"/>
                </a:lnTo>
                <a:lnTo>
                  <a:pt x="101726" y="12446"/>
                </a:lnTo>
                <a:lnTo>
                  <a:pt x="22605" y="12446"/>
                </a:lnTo>
                <a:lnTo>
                  <a:pt x="22605" y="30226"/>
                </a:lnTo>
                <a:lnTo>
                  <a:pt x="102361" y="30226"/>
                </a:lnTo>
                <a:lnTo>
                  <a:pt x="102361" y="42417"/>
                </a:lnTo>
                <a:lnTo>
                  <a:pt x="61848" y="42417"/>
                </a:lnTo>
                <a:lnTo>
                  <a:pt x="61848" y="55117"/>
                </a:lnTo>
                <a:lnTo>
                  <a:pt x="109601" y="55117"/>
                </a:lnTo>
                <a:lnTo>
                  <a:pt x="109601" y="67690"/>
                </a:lnTo>
                <a:lnTo>
                  <a:pt x="0" y="67690"/>
                </a:lnTo>
                <a:lnTo>
                  <a:pt x="0" y="55117"/>
                </a:lnTo>
                <a:lnTo>
                  <a:pt x="47371" y="55117"/>
                </a:lnTo>
                <a:lnTo>
                  <a:pt x="47371" y="42417"/>
                </a:lnTo>
                <a:lnTo>
                  <a:pt x="8127" y="42417"/>
                </a:lnTo>
                <a:lnTo>
                  <a:pt x="8127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581271" y="4515485"/>
            <a:ext cx="97027" cy="121666"/>
          </a:xfrm>
          <a:custGeom>
            <a:avLst/>
            <a:gdLst>
              <a:gd name="connsiteX0" fmla="*/ 82422 w 97027"/>
              <a:gd name="connsiteY0" fmla="*/ 0 h 121666"/>
              <a:gd name="connsiteX1" fmla="*/ 97027 w 97027"/>
              <a:gd name="connsiteY1" fmla="*/ 0 h 121666"/>
              <a:gd name="connsiteX2" fmla="*/ 97027 w 97027"/>
              <a:gd name="connsiteY2" fmla="*/ 121666 h 121666"/>
              <a:gd name="connsiteX3" fmla="*/ 82422 w 97027"/>
              <a:gd name="connsiteY3" fmla="*/ 121666 h 121666"/>
              <a:gd name="connsiteX4" fmla="*/ 82422 w 97027"/>
              <a:gd name="connsiteY4" fmla="*/ 105791 h 121666"/>
              <a:gd name="connsiteX5" fmla="*/ 71373 w 97027"/>
              <a:gd name="connsiteY5" fmla="*/ 111379 h 121666"/>
              <a:gd name="connsiteX6" fmla="*/ 54482 w 97027"/>
              <a:gd name="connsiteY6" fmla="*/ 113410 h 121666"/>
              <a:gd name="connsiteX7" fmla="*/ 0 w 97027"/>
              <a:gd name="connsiteY7" fmla="*/ 113410 h 121666"/>
              <a:gd name="connsiteX8" fmla="*/ 0 w 97027"/>
              <a:gd name="connsiteY8" fmla="*/ 2159 h 121666"/>
              <a:gd name="connsiteX9" fmla="*/ 58546 w 97027"/>
              <a:gd name="connsiteY9" fmla="*/ 2159 h 121666"/>
              <a:gd name="connsiteX10" fmla="*/ 58546 w 97027"/>
              <a:gd name="connsiteY10" fmla="*/ 14985 h 121666"/>
              <a:gd name="connsiteX11" fmla="*/ 14477 w 97027"/>
              <a:gd name="connsiteY11" fmla="*/ 14985 h 121666"/>
              <a:gd name="connsiteX12" fmla="*/ 14477 w 97027"/>
              <a:gd name="connsiteY12" fmla="*/ 100710 h 121666"/>
              <a:gd name="connsiteX13" fmla="*/ 57403 w 97027"/>
              <a:gd name="connsiteY13" fmla="*/ 100710 h 121666"/>
              <a:gd name="connsiteX14" fmla="*/ 72135 w 97027"/>
              <a:gd name="connsiteY14" fmla="*/ 98933 h 121666"/>
              <a:gd name="connsiteX15" fmla="*/ 82422 w 97027"/>
              <a:gd name="connsiteY15" fmla="*/ 93726 h 121666"/>
              <a:gd name="connsiteX16" fmla="*/ 82422 w 97027"/>
              <a:gd name="connsiteY16" fmla="*/ 0 h 121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7027" h="121666">
                <a:moveTo>
                  <a:pt x="82422" y="0"/>
                </a:moveTo>
                <a:lnTo>
                  <a:pt x="97027" y="0"/>
                </a:lnTo>
                <a:lnTo>
                  <a:pt x="97027" y="121666"/>
                </a:lnTo>
                <a:lnTo>
                  <a:pt x="82422" y="121666"/>
                </a:lnTo>
                <a:lnTo>
                  <a:pt x="82422" y="105791"/>
                </a:lnTo>
                <a:cubicBezTo>
                  <a:pt x="79882" y="108204"/>
                  <a:pt x="76200" y="110109"/>
                  <a:pt x="71373" y="111379"/>
                </a:cubicBezTo>
                <a:cubicBezTo>
                  <a:pt x="66547" y="112776"/>
                  <a:pt x="60959" y="113410"/>
                  <a:pt x="54482" y="113410"/>
                </a:cubicBezTo>
                <a:lnTo>
                  <a:pt x="0" y="113410"/>
                </a:lnTo>
                <a:lnTo>
                  <a:pt x="0" y="2159"/>
                </a:lnTo>
                <a:lnTo>
                  <a:pt x="58546" y="2159"/>
                </a:lnTo>
                <a:lnTo>
                  <a:pt x="58546" y="14985"/>
                </a:lnTo>
                <a:lnTo>
                  <a:pt x="14477" y="14985"/>
                </a:lnTo>
                <a:lnTo>
                  <a:pt x="14477" y="100710"/>
                </a:lnTo>
                <a:lnTo>
                  <a:pt x="57403" y="100710"/>
                </a:lnTo>
                <a:cubicBezTo>
                  <a:pt x="62991" y="100710"/>
                  <a:pt x="67817" y="100076"/>
                  <a:pt x="72135" y="98933"/>
                </a:cubicBezTo>
                <a:cubicBezTo>
                  <a:pt x="76453" y="97790"/>
                  <a:pt x="79882" y="96011"/>
                  <a:pt x="82422" y="93726"/>
                </a:cubicBezTo>
                <a:lnTo>
                  <a:pt x="82422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258689" y="4514596"/>
            <a:ext cx="66801" cy="47244"/>
          </a:xfrm>
          <a:custGeom>
            <a:avLst/>
            <a:gdLst>
              <a:gd name="connsiteX0" fmla="*/ 33528 w 66801"/>
              <a:gd name="connsiteY0" fmla="*/ 0 h 47244"/>
              <a:gd name="connsiteX1" fmla="*/ 48640 w 66801"/>
              <a:gd name="connsiteY1" fmla="*/ 2032 h 47244"/>
              <a:gd name="connsiteX2" fmla="*/ 59944 w 66801"/>
              <a:gd name="connsiteY2" fmla="*/ 8001 h 47244"/>
              <a:gd name="connsiteX3" fmla="*/ 65023 w 66801"/>
              <a:gd name="connsiteY3" fmla="*/ 14732 h 47244"/>
              <a:gd name="connsiteX4" fmla="*/ 66801 w 66801"/>
              <a:gd name="connsiteY4" fmla="*/ 23495 h 47244"/>
              <a:gd name="connsiteX5" fmla="*/ 65023 w 66801"/>
              <a:gd name="connsiteY5" fmla="*/ 32512 h 47244"/>
              <a:gd name="connsiteX6" fmla="*/ 59944 w 66801"/>
              <a:gd name="connsiteY6" fmla="*/ 39370 h 47244"/>
              <a:gd name="connsiteX7" fmla="*/ 48640 w 66801"/>
              <a:gd name="connsiteY7" fmla="*/ 45212 h 47244"/>
              <a:gd name="connsiteX8" fmla="*/ 33528 w 66801"/>
              <a:gd name="connsiteY8" fmla="*/ 47244 h 47244"/>
              <a:gd name="connsiteX9" fmla="*/ 18288 w 66801"/>
              <a:gd name="connsiteY9" fmla="*/ 45212 h 47244"/>
              <a:gd name="connsiteX10" fmla="*/ 7111 w 66801"/>
              <a:gd name="connsiteY10" fmla="*/ 39370 h 47244"/>
              <a:gd name="connsiteX11" fmla="*/ 1904 w 66801"/>
              <a:gd name="connsiteY11" fmla="*/ 32512 h 47244"/>
              <a:gd name="connsiteX12" fmla="*/ 0 w 66801"/>
              <a:gd name="connsiteY12" fmla="*/ 23495 h 47244"/>
              <a:gd name="connsiteX13" fmla="*/ 1904 w 66801"/>
              <a:gd name="connsiteY13" fmla="*/ 14732 h 47244"/>
              <a:gd name="connsiteX14" fmla="*/ 7111 w 66801"/>
              <a:gd name="connsiteY14" fmla="*/ 8001 h 47244"/>
              <a:gd name="connsiteX15" fmla="*/ 18288 w 66801"/>
              <a:gd name="connsiteY15" fmla="*/ 2032 h 47244"/>
              <a:gd name="connsiteX16" fmla="*/ 33528 w 66801"/>
              <a:gd name="connsiteY16" fmla="*/ 0 h 47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6801" h="47244">
                <a:moveTo>
                  <a:pt x="33528" y="0"/>
                </a:moveTo>
                <a:cubicBezTo>
                  <a:pt x="39115" y="0"/>
                  <a:pt x="44195" y="762"/>
                  <a:pt x="48640" y="2032"/>
                </a:cubicBezTo>
                <a:cubicBezTo>
                  <a:pt x="53213" y="3429"/>
                  <a:pt x="57022" y="5334"/>
                  <a:pt x="59944" y="8001"/>
                </a:cubicBezTo>
                <a:cubicBezTo>
                  <a:pt x="62102" y="9906"/>
                  <a:pt x="63880" y="12192"/>
                  <a:pt x="65023" y="14732"/>
                </a:cubicBezTo>
                <a:cubicBezTo>
                  <a:pt x="66166" y="17272"/>
                  <a:pt x="66801" y="20193"/>
                  <a:pt x="66801" y="23495"/>
                </a:cubicBezTo>
                <a:cubicBezTo>
                  <a:pt x="66801" y="26924"/>
                  <a:pt x="66166" y="29845"/>
                  <a:pt x="65023" y="32512"/>
                </a:cubicBezTo>
                <a:cubicBezTo>
                  <a:pt x="63880" y="35179"/>
                  <a:pt x="62102" y="37465"/>
                  <a:pt x="59944" y="39370"/>
                </a:cubicBezTo>
                <a:cubicBezTo>
                  <a:pt x="57022" y="41910"/>
                  <a:pt x="53213" y="43942"/>
                  <a:pt x="48640" y="45212"/>
                </a:cubicBezTo>
                <a:cubicBezTo>
                  <a:pt x="44195" y="46609"/>
                  <a:pt x="39115" y="47244"/>
                  <a:pt x="33528" y="47244"/>
                </a:cubicBezTo>
                <a:cubicBezTo>
                  <a:pt x="27940" y="47244"/>
                  <a:pt x="22859" y="46609"/>
                  <a:pt x="18288" y="45212"/>
                </a:cubicBezTo>
                <a:cubicBezTo>
                  <a:pt x="13842" y="43942"/>
                  <a:pt x="10159" y="41910"/>
                  <a:pt x="7111" y="39370"/>
                </a:cubicBezTo>
                <a:cubicBezTo>
                  <a:pt x="4952" y="37465"/>
                  <a:pt x="3174" y="35179"/>
                  <a:pt x="1904" y="32512"/>
                </a:cubicBezTo>
                <a:cubicBezTo>
                  <a:pt x="634" y="29845"/>
                  <a:pt x="0" y="26924"/>
                  <a:pt x="0" y="23495"/>
                </a:cubicBezTo>
                <a:cubicBezTo>
                  <a:pt x="0" y="20193"/>
                  <a:pt x="634" y="17272"/>
                  <a:pt x="1904" y="14732"/>
                </a:cubicBezTo>
                <a:cubicBezTo>
                  <a:pt x="3174" y="12192"/>
                  <a:pt x="4952" y="9906"/>
                  <a:pt x="7111" y="8001"/>
                </a:cubicBezTo>
                <a:cubicBezTo>
                  <a:pt x="10159" y="5334"/>
                  <a:pt x="13842" y="3429"/>
                  <a:pt x="18288" y="2032"/>
                </a:cubicBezTo>
                <a:cubicBezTo>
                  <a:pt x="22859" y="762"/>
                  <a:pt x="27940" y="0"/>
                  <a:pt x="33528" y="0"/>
                </a:cubicBez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634355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31572 h 131572"/>
              <a:gd name="connsiteX3" fmla="*/ 0 w 32258"/>
              <a:gd name="connsiteY3" fmla="*/ 131572 h 131572"/>
              <a:gd name="connsiteX4" fmla="*/ 0 w 32258"/>
              <a:gd name="connsiteY4" fmla="*/ 118872 h 131572"/>
              <a:gd name="connsiteX5" fmla="*/ 17653 w 32258"/>
              <a:gd name="connsiteY5" fmla="*/ 118872 h 131572"/>
              <a:gd name="connsiteX6" fmla="*/ 17653 w 32258"/>
              <a:gd name="connsiteY6" fmla="*/ 12700 h 131572"/>
              <a:gd name="connsiteX7" fmla="*/ 0 w 32258"/>
              <a:gd name="connsiteY7" fmla="*/ 12700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118872"/>
                </a:lnTo>
                <a:lnTo>
                  <a:pt x="17653" y="118872"/>
                </a:lnTo>
                <a:lnTo>
                  <a:pt x="17653" y="12700"/>
                </a:lnTo>
                <a:lnTo>
                  <a:pt x="0" y="12700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603242" y="2553716"/>
            <a:ext cx="718185" cy="1163446"/>
          </a:xfrm>
          <a:custGeom>
            <a:avLst/>
            <a:gdLst>
              <a:gd name="connsiteX0" fmla="*/ 351790 w 718185"/>
              <a:gd name="connsiteY0" fmla="*/ 0 h 1163446"/>
              <a:gd name="connsiteX1" fmla="*/ 611251 w 718185"/>
              <a:gd name="connsiteY1" fmla="*/ 100329 h 1163446"/>
              <a:gd name="connsiteX2" fmla="*/ 702056 w 718185"/>
              <a:gd name="connsiteY2" fmla="*/ 343026 h 1163446"/>
              <a:gd name="connsiteX3" fmla="*/ 678560 w 718185"/>
              <a:gd name="connsiteY3" fmla="*/ 484250 h 1163446"/>
              <a:gd name="connsiteX4" fmla="*/ 592709 w 718185"/>
              <a:gd name="connsiteY4" fmla="*/ 614552 h 1163446"/>
              <a:gd name="connsiteX5" fmla="*/ 234950 w 718185"/>
              <a:gd name="connsiteY5" fmla="*/ 1021969 h 1163446"/>
              <a:gd name="connsiteX6" fmla="*/ 718185 w 718185"/>
              <a:gd name="connsiteY6" fmla="*/ 1021969 h 1163446"/>
              <a:gd name="connsiteX7" fmla="*/ 718185 w 718185"/>
              <a:gd name="connsiteY7" fmla="*/ 1163446 h 1163446"/>
              <a:gd name="connsiteX8" fmla="*/ 16129 w 718185"/>
              <a:gd name="connsiteY8" fmla="*/ 1163446 h 1163446"/>
              <a:gd name="connsiteX9" fmla="*/ 16129 w 718185"/>
              <a:gd name="connsiteY9" fmla="*/ 1035176 h 1163446"/>
              <a:gd name="connsiteX10" fmla="*/ 459867 w 718185"/>
              <a:gd name="connsiteY10" fmla="*/ 528446 h 1163446"/>
              <a:gd name="connsiteX11" fmla="*/ 520700 w 718185"/>
              <a:gd name="connsiteY11" fmla="*/ 437514 h 1163446"/>
              <a:gd name="connsiteX12" fmla="*/ 538733 w 718185"/>
              <a:gd name="connsiteY12" fmla="*/ 344423 h 1163446"/>
              <a:gd name="connsiteX13" fmla="*/ 486410 w 718185"/>
              <a:gd name="connsiteY13" fmla="*/ 199262 h 1163446"/>
              <a:gd name="connsiteX14" fmla="*/ 351790 w 718185"/>
              <a:gd name="connsiteY14" fmla="*/ 142874 h 1163446"/>
              <a:gd name="connsiteX15" fmla="*/ 214502 w 718185"/>
              <a:gd name="connsiteY15" fmla="*/ 198246 h 1163446"/>
              <a:gd name="connsiteX16" fmla="*/ 164846 w 718185"/>
              <a:gd name="connsiteY16" fmla="*/ 344423 h 1163446"/>
              <a:gd name="connsiteX17" fmla="*/ 164846 w 718185"/>
              <a:gd name="connsiteY17" fmla="*/ 375031 h 1163446"/>
              <a:gd name="connsiteX18" fmla="*/ 0 w 718185"/>
              <a:gd name="connsiteY18" fmla="*/ 375031 h 1163446"/>
              <a:gd name="connsiteX19" fmla="*/ 0 w 718185"/>
              <a:gd name="connsiteY19" fmla="*/ 343026 h 1163446"/>
              <a:gd name="connsiteX20" fmla="*/ 91567 w 718185"/>
              <a:gd name="connsiteY20" fmla="*/ 100329 h 1163446"/>
              <a:gd name="connsiteX21" fmla="*/ 351790 w 718185"/>
              <a:gd name="connsiteY21" fmla="*/ 0 h 11634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718185" h="1163446">
                <a:moveTo>
                  <a:pt x="351790" y="0"/>
                </a:moveTo>
                <a:cubicBezTo>
                  <a:pt x="464820" y="2412"/>
                  <a:pt x="551307" y="35813"/>
                  <a:pt x="611251" y="100329"/>
                </a:cubicBezTo>
                <a:cubicBezTo>
                  <a:pt x="671321" y="164719"/>
                  <a:pt x="701548" y="245617"/>
                  <a:pt x="702056" y="343026"/>
                </a:cubicBezTo>
                <a:cubicBezTo>
                  <a:pt x="702183" y="396874"/>
                  <a:pt x="694309" y="443864"/>
                  <a:pt x="678560" y="484250"/>
                </a:cubicBezTo>
                <a:cubicBezTo>
                  <a:pt x="662813" y="524636"/>
                  <a:pt x="634238" y="568070"/>
                  <a:pt x="592709" y="614552"/>
                </a:cubicBezTo>
                <a:lnTo>
                  <a:pt x="234950" y="1021969"/>
                </a:lnTo>
                <a:lnTo>
                  <a:pt x="718185" y="1021969"/>
                </a:lnTo>
                <a:lnTo>
                  <a:pt x="718185" y="1163446"/>
                </a:lnTo>
                <a:lnTo>
                  <a:pt x="16129" y="1163446"/>
                </a:lnTo>
                <a:lnTo>
                  <a:pt x="16129" y="1035176"/>
                </a:lnTo>
                <a:lnTo>
                  <a:pt x="459867" y="528446"/>
                </a:lnTo>
                <a:cubicBezTo>
                  <a:pt x="488060" y="496823"/>
                  <a:pt x="508381" y="466597"/>
                  <a:pt x="520700" y="437514"/>
                </a:cubicBezTo>
                <a:cubicBezTo>
                  <a:pt x="533019" y="408558"/>
                  <a:pt x="538988" y="377443"/>
                  <a:pt x="538733" y="344423"/>
                </a:cubicBezTo>
                <a:cubicBezTo>
                  <a:pt x="537845" y="284225"/>
                  <a:pt x="520319" y="235965"/>
                  <a:pt x="486410" y="199262"/>
                </a:cubicBezTo>
                <a:cubicBezTo>
                  <a:pt x="452373" y="162686"/>
                  <a:pt x="407542" y="143890"/>
                  <a:pt x="351790" y="142874"/>
                </a:cubicBezTo>
                <a:cubicBezTo>
                  <a:pt x="292861" y="143763"/>
                  <a:pt x="247141" y="162178"/>
                  <a:pt x="214502" y="198246"/>
                </a:cubicBezTo>
                <a:cubicBezTo>
                  <a:pt x="181864" y="234314"/>
                  <a:pt x="165353" y="282955"/>
                  <a:pt x="164846" y="344423"/>
                </a:cubicBezTo>
                <a:lnTo>
                  <a:pt x="164846" y="375031"/>
                </a:lnTo>
                <a:lnTo>
                  <a:pt x="0" y="375031"/>
                </a:lnTo>
                <a:lnTo>
                  <a:pt x="0" y="343026"/>
                </a:lnTo>
                <a:cubicBezTo>
                  <a:pt x="635" y="245617"/>
                  <a:pt x="31115" y="164719"/>
                  <a:pt x="91567" y="100329"/>
                </a:cubicBezTo>
                <a:cubicBezTo>
                  <a:pt x="152019" y="35813"/>
                  <a:pt x="238760" y="2412"/>
                  <a:pt x="35179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213606" y="4094733"/>
            <a:ext cx="1489075" cy="22225"/>
          </a:xfrm>
          <a:custGeom>
            <a:avLst/>
            <a:gdLst>
              <a:gd name="connsiteX0" fmla="*/ 6350 w 1489075"/>
              <a:gd name="connsiteY0" fmla="*/ 6350 h 22225"/>
              <a:gd name="connsiteX1" fmla="*/ 1482725 w 1489075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9075" h="22225">
                <a:moveTo>
                  <a:pt x="6350" y="6350"/>
                </a:moveTo>
                <a:lnTo>
                  <a:pt x="1482725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4229100"/>
            <a:ext cx="838200" cy="2286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900" y="4508500"/>
            <a:ext cx="254000" cy="1397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8500"/>
            <a:ext cx="508000" cy="1397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8100" y="4508500"/>
            <a:ext cx="520700" cy="13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6858000 h 6858000"/>
              <a:gd name="connsiteX1" fmla="*/ 9906000 w 9906000"/>
              <a:gd name="connsiteY1" fmla="*/ 6858000 h 6858000"/>
              <a:gd name="connsiteX2" fmla="*/ 9906000 w 9906000"/>
              <a:gd name="connsiteY2" fmla="*/ 0 h 6858000"/>
              <a:gd name="connsiteX3" fmla="*/ 0 w 9906000"/>
              <a:gd name="connsiteY3" fmla="*/ 0 h 6858000"/>
              <a:gd name="connsiteX4" fmla="*/ 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583686" y="1922526"/>
            <a:ext cx="2740152" cy="3014471"/>
          </a:xfrm>
          <a:custGeom>
            <a:avLst/>
            <a:gdLst>
              <a:gd name="connsiteX0" fmla="*/ 0 w 2740152"/>
              <a:gd name="connsiteY0" fmla="*/ 42544 h 3014471"/>
              <a:gd name="connsiteX1" fmla="*/ 42545 w 2740152"/>
              <a:gd name="connsiteY1" fmla="*/ 0 h 3014471"/>
              <a:gd name="connsiteX2" fmla="*/ 2697607 w 2740152"/>
              <a:gd name="connsiteY2" fmla="*/ 0 h 3014471"/>
              <a:gd name="connsiteX3" fmla="*/ 2740152 w 2740152"/>
              <a:gd name="connsiteY3" fmla="*/ 42544 h 3014471"/>
              <a:gd name="connsiteX4" fmla="*/ 2740152 w 2740152"/>
              <a:gd name="connsiteY4" fmla="*/ 2971927 h 3014471"/>
              <a:gd name="connsiteX5" fmla="*/ 2697607 w 2740152"/>
              <a:gd name="connsiteY5" fmla="*/ 3014471 h 3014471"/>
              <a:gd name="connsiteX6" fmla="*/ 42545 w 2740152"/>
              <a:gd name="connsiteY6" fmla="*/ 3014471 h 3014471"/>
              <a:gd name="connsiteX7" fmla="*/ 0 w 2740152"/>
              <a:gd name="connsiteY7" fmla="*/ 2971927 h 3014471"/>
              <a:gd name="connsiteX8" fmla="*/ 0 w 2740152"/>
              <a:gd name="connsiteY8" fmla="*/ 42544 h 3014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40152" h="3014471">
                <a:moveTo>
                  <a:pt x="0" y="42544"/>
                </a:moveTo>
                <a:cubicBezTo>
                  <a:pt x="0" y="19050"/>
                  <a:pt x="19050" y="0"/>
                  <a:pt x="42545" y="0"/>
                </a:cubicBezTo>
                <a:lnTo>
                  <a:pt x="2697607" y="0"/>
                </a:lnTo>
                <a:cubicBezTo>
                  <a:pt x="2721102" y="0"/>
                  <a:pt x="2740152" y="19050"/>
                  <a:pt x="2740152" y="42544"/>
                </a:cubicBezTo>
                <a:lnTo>
                  <a:pt x="2740152" y="2971927"/>
                </a:lnTo>
                <a:cubicBezTo>
                  <a:pt x="2740152" y="2995421"/>
                  <a:pt x="2721102" y="3014471"/>
                  <a:pt x="2697607" y="3014471"/>
                </a:cubicBezTo>
                <a:lnTo>
                  <a:pt x="42545" y="3014471"/>
                </a:lnTo>
                <a:cubicBezTo>
                  <a:pt x="19050" y="3014471"/>
                  <a:pt x="0" y="2995421"/>
                  <a:pt x="0" y="2971927"/>
                </a:cubicBezTo>
                <a:lnTo>
                  <a:pt x="0" y="42544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574161" y="1913001"/>
            <a:ext cx="2759202" cy="3033521"/>
          </a:xfrm>
          <a:custGeom>
            <a:avLst/>
            <a:gdLst>
              <a:gd name="connsiteX0" fmla="*/ 9525 w 2759202"/>
              <a:gd name="connsiteY0" fmla="*/ 52069 h 3033521"/>
              <a:gd name="connsiteX1" fmla="*/ 52070 w 2759202"/>
              <a:gd name="connsiteY1" fmla="*/ 9525 h 3033521"/>
              <a:gd name="connsiteX2" fmla="*/ 2707132 w 2759202"/>
              <a:gd name="connsiteY2" fmla="*/ 9525 h 3033521"/>
              <a:gd name="connsiteX3" fmla="*/ 2749677 w 2759202"/>
              <a:gd name="connsiteY3" fmla="*/ 52069 h 3033521"/>
              <a:gd name="connsiteX4" fmla="*/ 2749677 w 2759202"/>
              <a:gd name="connsiteY4" fmla="*/ 2981452 h 3033521"/>
              <a:gd name="connsiteX5" fmla="*/ 2707132 w 2759202"/>
              <a:gd name="connsiteY5" fmla="*/ 3023996 h 3033521"/>
              <a:gd name="connsiteX6" fmla="*/ 52070 w 2759202"/>
              <a:gd name="connsiteY6" fmla="*/ 3023996 h 3033521"/>
              <a:gd name="connsiteX7" fmla="*/ 9525 w 2759202"/>
              <a:gd name="connsiteY7" fmla="*/ 2981452 h 3033521"/>
              <a:gd name="connsiteX8" fmla="*/ 9525 w 2759202"/>
              <a:gd name="connsiteY8" fmla="*/ 52069 h 3033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59202" h="3033521">
                <a:moveTo>
                  <a:pt x="9525" y="52069"/>
                </a:moveTo>
                <a:cubicBezTo>
                  <a:pt x="9525" y="28575"/>
                  <a:pt x="28575" y="9525"/>
                  <a:pt x="52070" y="9525"/>
                </a:cubicBezTo>
                <a:lnTo>
                  <a:pt x="2707132" y="9525"/>
                </a:lnTo>
                <a:cubicBezTo>
                  <a:pt x="2730627" y="9525"/>
                  <a:pt x="2749677" y="28575"/>
                  <a:pt x="2749677" y="52069"/>
                </a:cubicBezTo>
                <a:lnTo>
                  <a:pt x="2749677" y="2981452"/>
                </a:lnTo>
                <a:cubicBezTo>
                  <a:pt x="2749677" y="3004946"/>
                  <a:pt x="2730627" y="3023996"/>
                  <a:pt x="2707132" y="3023996"/>
                </a:cubicBezTo>
                <a:lnTo>
                  <a:pt x="52070" y="3023996"/>
                </a:lnTo>
                <a:cubicBezTo>
                  <a:pt x="28575" y="3023996"/>
                  <a:pt x="9525" y="3004946"/>
                  <a:pt x="9525" y="2981452"/>
                </a:cubicBezTo>
                <a:lnTo>
                  <a:pt x="9525" y="520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30979" y="4244721"/>
            <a:ext cx="117347" cy="112395"/>
          </a:xfrm>
          <a:custGeom>
            <a:avLst/>
            <a:gdLst>
              <a:gd name="connsiteX0" fmla="*/ 46354 w 117347"/>
              <a:gd name="connsiteY0" fmla="*/ 0 h 112395"/>
              <a:gd name="connsiteX1" fmla="*/ 71119 w 117347"/>
              <a:gd name="connsiteY1" fmla="*/ 0 h 112395"/>
              <a:gd name="connsiteX2" fmla="*/ 71119 w 117347"/>
              <a:gd name="connsiteY2" fmla="*/ 25527 h 112395"/>
              <a:gd name="connsiteX3" fmla="*/ 84200 w 117347"/>
              <a:gd name="connsiteY3" fmla="*/ 67183 h 112395"/>
              <a:gd name="connsiteX4" fmla="*/ 117347 w 117347"/>
              <a:gd name="connsiteY4" fmla="*/ 88011 h 112395"/>
              <a:gd name="connsiteX5" fmla="*/ 117347 w 117347"/>
              <a:gd name="connsiteY5" fmla="*/ 109855 h 112395"/>
              <a:gd name="connsiteX6" fmla="*/ 82295 w 117347"/>
              <a:gd name="connsiteY6" fmla="*/ 95631 h 112395"/>
              <a:gd name="connsiteX7" fmla="*/ 58800 w 117347"/>
              <a:gd name="connsiteY7" fmla="*/ 72390 h 112395"/>
              <a:gd name="connsiteX8" fmla="*/ 35813 w 117347"/>
              <a:gd name="connsiteY8" fmla="*/ 96773 h 112395"/>
              <a:gd name="connsiteX9" fmla="*/ 0 w 117347"/>
              <a:gd name="connsiteY9" fmla="*/ 112395 h 112395"/>
              <a:gd name="connsiteX10" fmla="*/ 0 w 117347"/>
              <a:gd name="connsiteY10" fmla="*/ 90423 h 112395"/>
              <a:gd name="connsiteX11" fmla="*/ 33400 w 117347"/>
              <a:gd name="connsiteY11" fmla="*/ 67818 h 112395"/>
              <a:gd name="connsiteX12" fmla="*/ 46354 w 117347"/>
              <a:gd name="connsiteY12" fmla="*/ 25527 h 112395"/>
              <a:gd name="connsiteX13" fmla="*/ 46354 w 117347"/>
              <a:gd name="connsiteY13" fmla="*/ 0 h 1123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17347" h="112395">
                <a:moveTo>
                  <a:pt x="46354" y="0"/>
                </a:moveTo>
                <a:lnTo>
                  <a:pt x="71119" y="0"/>
                </a:lnTo>
                <a:lnTo>
                  <a:pt x="71119" y="25527"/>
                </a:lnTo>
                <a:cubicBezTo>
                  <a:pt x="71373" y="43307"/>
                  <a:pt x="75691" y="57277"/>
                  <a:pt x="84200" y="67183"/>
                </a:cubicBezTo>
                <a:cubicBezTo>
                  <a:pt x="92709" y="77216"/>
                  <a:pt x="103758" y="84073"/>
                  <a:pt x="117347" y="88011"/>
                </a:cubicBezTo>
                <a:lnTo>
                  <a:pt x="117347" y="109855"/>
                </a:lnTo>
                <a:cubicBezTo>
                  <a:pt x="104139" y="107061"/>
                  <a:pt x="92455" y="102235"/>
                  <a:pt x="82295" y="95631"/>
                </a:cubicBezTo>
                <a:cubicBezTo>
                  <a:pt x="72135" y="89027"/>
                  <a:pt x="64261" y="81280"/>
                  <a:pt x="58800" y="72390"/>
                </a:cubicBezTo>
                <a:cubicBezTo>
                  <a:pt x="53720" y="81534"/>
                  <a:pt x="46100" y="89662"/>
                  <a:pt x="35813" y="96773"/>
                </a:cubicBezTo>
                <a:cubicBezTo>
                  <a:pt x="25526" y="103886"/>
                  <a:pt x="13588" y="109093"/>
                  <a:pt x="0" y="112395"/>
                </a:cubicBezTo>
                <a:lnTo>
                  <a:pt x="0" y="90423"/>
                </a:lnTo>
                <a:cubicBezTo>
                  <a:pt x="13842" y="86106"/>
                  <a:pt x="25019" y="78613"/>
                  <a:pt x="33400" y="67818"/>
                </a:cubicBezTo>
                <a:cubicBezTo>
                  <a:pt x="41909" y="57150"/>
                  <a:pt x="46227" y="43053"/>
                  <a:pt x="46354" y="25527"/>
                </a:cubicBezTo>
                <a:lnTo>
                  <a:pt x="46354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199634" y="4243324"/>
            <a:ext cx="170053" cy="207264"/>
          </a:xfrm>
          <a:custGeom>
            <a:avLst/>
            <a:gdLst>
              <a:gd name="connsiteX0" fmla="*/ 145923 w 170053"/>
              <a:gd name="connsiteY0" fmla="*/ 0 h 207264"/>
              <a:gd name="connsiteX1" fmla="*/ 170053 w 170053"/>
              <a:gd name="connsiteY1" fmla="*/ 0 h 207264"/>
              <a:gd name="connsiteX2" fmla="*/ 170053 w 170053"/>
              <a:gd name="connsiteY2" fmla="*/ 207264 h 207264"/>
              <a:gd name="connsiteX3" fmla="*/ 145923 w 170053"/>
              <a:gd name="connsiteY3" fmla="*/ 207264 h 207264"/>
              <a:gd name="connsiteX4" fmla="*/ 145923 w 170053"/>
              <a:gd name="connsiteY4" fmla="*/ 104266 h 207264"/>
              <a:gd name="connsiteX5" fmla="*/ 120269 w 170053"/>
              <a:gd name="connsiteY5" fmla="*/ 104266 h 207264"/>
              <a:gd name="connsiteX6" fmla="*/ 120269 w 170053"/>
              <a:gd name="connsiteY6" fmla="*/ 204851 h 207264"/>
              <a:gd name="connsiteX7" fmla="*/ 96266 w 170053"/>
              <a:gd name="connsiteY7" fmla="*/ 204851 h 207264"/>
              <a:gd name="connsiteX8" fmla="*/ 96266 w 170053"/>
              <a:gd name="connsiteY8" fmla="*/ 181991 h 207264"/>
              <a:gd name="connsiteX9" fmla="*/ 79375 w 170053"/>
              <a:gd name="connsiteY9" fmla="*/ 190500 h 207264"/>
              <a:gd name="connsiteX10" fmla="*/ 53721 w 170053"/>
              <a:gd name="connsiteY10" fmla="*/ 193420 h 207264"/>
              <a:gd name="connsiteX11" fmla="*/ 0 w 170053"/>
              <a:gd name="connsiteY11" fmla="*/ 193420 h 207264"/>
              <a:gd name="connsiteX12" fmla="*/ 0 w 170053"/>
              <a:gd name="connsiteY12" fmla="*/ 2540 h 207264"/>
              <a:gd name="connsiteX13" fmla="*/ 24638 w 170053"/>
              <a:gd name="connsiteY13" fmla="*/ 2540 h 207264"/>
              <a:gd name="connsiteX14" fmla="*/ 24638 w 170053"/>
              <a:gd name="connsiteY14" fmla="*/ 171704 h 207264"/>
              <a:gd name="connsiteX15" fmla="*/ 58293 w 170053"/>
              <a:gd name="connsiteY15" fmla="*/ 171704 h 207264"/>
              <a:gd name="connsiteX16" fmla="*/ 80772 w 170053"/>
              <a:gd name="connsiteY16" fmla="*/ 169164 h 207264"/>
              <a:gd name="connsiteX17" fmla="*/ 96266 w 170053"/>
              <a:gd name="connsiteY17" fmla="*/ 161544 h 207264"/>
              <a:gd name="connsiteX18" fmla="*/ 96266 w 170053"/>
              <a:gd name="connsiteY18" fmla="*/ 1396 h 207264"/>
              <a:gd name="connsiteX19" fmla="*/ 120269 w 170053"/>
              <a:gd name="connsiteY19" fmla="*/ 1396 h 207264"/>
              <a:gd name="connsiteX20" fmla="*/ 120269 w 170053"/>
              <a:gd name="connsiteY20" fmla="*/ 82550 h 207264"/>
              <a:gd name="connsiteX21" fmla="*/ 145923 w 170053"/>
              <a:gd name="connsiteY21" fmla="*/ 82550 h 207264"/>
              <a:gd name="connsiteX22" fmla="*/ 145923 w 170053"/>
              <a:gd name="connsiteY22" fmla="*/ 0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170053" h="207264">
                <a:moveTo>
                  <a:pt x="145923" y="0"/>
                </a:moveTo>
                <a:lnTo>
                  <a:pt x="170053" y="0"/>
                </a:lnTo>
                <a:lnTo>
                  <a:pt x="170053" y="207264"/>
                </a:lnTo>
                <a:lnTo>
                  <a:pt x="145923" y="207264"/>
                </a:lnTo>
                <a:lnTo>
                  <a:pt x="145923" y="104266"/>
                </a:lnTo>
                <a:lnTo>
                  <a:pt x="120269" y="104266"/>
                </a:lnTo>
                <a:lnTo>
                  <a:pt x="120269" y="204851"/>
                </a:lnTo>
                <a:lnTo>
                  <a:pt x="96266" y="204851"/>
                </a:lnTo>
                <a:lnTo>
                  <a:pt x="96266" y="181991"/>
                </a:lnTo>
                <a:cubicBezTo>
                  <a:pt x="92202" y="185673"/>
                  <a:pt x="86614" y="188595"/>
                  <a:pt x="79375" y="190500"/>
                </a:cubicBezTo>
                <a:cubicBezTo>
                  <a:pt x="72136" y="192405"/>
                  <a:pt x="63627" y="193420"/>
                  <a:pt x="53721" y="193420"/>
                </a:cubicBezTo>
                <a:lnTo>
                  <a:pt x="0" y="193420"/>
                </a:lnTo>
                <a:lnTo>
                  <a:pt x="0" y="2540"/>
                </a:lnTo>
                <a:lnTo>
                  <a:pt x="24638" y="2540"/>
                </a:lnTo>
                <a:lnTo>
                  <a:pt x="24638" y="171704"/>
                </a:lnTo>
                <a:lnTo>
                  <a:pt x="58293" y="171704"/>
                </a:lnTo>
                <a:cubicBezTo>
                  <a:pt x="66929" y="171704"/>
                  <a:pt x="74422" y="170815"/>
                  <a:pt x="80772" y="169164"/>
                </a:cubicBezTo>
                <a:cubicBezTo>
                  <a:pt x="87249" y="167513"/>
                  <a:pt x="92329" y="164972"/>
                  <a:pt x="96266" y="161544"/>
                </a:cubicBezTo>
                <a:lnTo>
                  <a:pt x="96266" y="1396"/>
                </a:lnTo>
                <a:lnTo>
                  <a:pt x="120269" y="1396"/>
                </a:lnTo>
                <a:lnTo>
                  <a:pt x="120269" y="82550"/>
                </a:lnTo>
                <a:lnTo>
                  <a:pt x="145923" y="82550"/>
                </a:lnTo>
                <a:lnTo>
                  <a:pt x="145923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117084" y="4243324"/>
            <a:ext cx="55118" cy="145160"/>
          </a:xfrm>
          <a:custGeom>
            <a:avLst/>
            <a:gdLst>
              <a:gd name="connsiteX0" fmla="*/ 0 w 55118"/>
              <a:gd name="connsiteY0" fmla="*/ 0 h 145160"/>
              <a:gd name="connsiteX1" fmla="*/ 24891 w 55118"/>
              <a:gd name="connsiteY1" fmla="*/ 0 h 145160"/>
              <a:gd name="connsiteX2" fmla="*/ 24891 w 55118"/>
              <a:gd name="connsiteY2" fmla="*/ 56388 h 145160"/>
              <a:gd name="connsiteX3" fmla="*/ 55118 w 55118"/>
              <a:gd name="connsiteY3" fmla="*/ 56388 h 145160"/>
              <a:gd name="connsiteX4" fmla="*/ 55118 w 55118"/>
              <a:gd name="connsiteY4" fmla="*/ 78359 h 145160"/>
              <a:gd name="connsiteX5" fmla="*/ 24891 w 55118"/>
              <a:gd name="connsiteY5" fmla="*/ 78359 h 145160"/>
              <a:gd name="connsiteX6" fmla="*/ 24891 w 55118"/>
              <a:gd name="connsiteY6" fmla="*/ 145160 h 145160"/>
              <a:gd name="connsiteX7" fmla="*/ 0 w 55118"/>
              <a:gd name="connsiteY7" fmla="*/ 145160 h 145160"/>
              <a:gd name="connsiteX8" fmla="*/ 0 w 55118"/>
              <a:gd name="connsiteY8" fmla="*/ 0 h 145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5118" h="145160">
                <a:moveTo>
                  <a:pt x="0" y="0"/>
                </a:moveTo>
                <a:lnTo>
                  <a:pt x="24891" y="0"/>
                </a:lnTo>
                <a:lnTo>
                  <a:pt x="24891" y="56388"/>
                </a:lnTo>
                <a:lnTo>
                  <a:pt x="55118" y="56388"/>
                </a:lnTo>
                <a:lnTo>
                  <a:pt x="55118" y="78359"/>
                </a:lnTo>
                <a:lnTo>
                  <a:pt x="24891" y="78359"/>
                </a:lnTo>
                <a:lnTo>
                  <a:pt x="24891" y="145160"/>
                </a:lnTo>
                <a:lnTo>
                  <a:pt x="0" y="145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78172" y="4243324"/>
            <a:ext cx="55118" cy="118109"/>
          </a:xfrm>
          <a:custGeom>
            <a:avLst/>
            <a:gdLst>
              <a:gd name="connsiteX0" fmla="*/ 0 w 55118"/>
              <a:gd name="connsiteY0" fmla="*/ 0 h 118109"/>
              <a:gd name="connsiteX1" fmla="*/ 24891 w 55118"/>
              <a:gd name="connsiteY1" fmla="*/ 0 h 118109"/>
              <a:gd name="connsiteX2" fmla="*/ 24891 w 55118"/>
              <a:gd name="connsiteY2" fmla="*/ 46609 h 118109"/>
              <a:gd name="connsiteX3" fmla="*/ 55118 w 55118"/>
              <a:gd name="connsiteY3" fmla="*/ 46609 h 118109"/>
              <a:gd name="connsiteX4" fmla="*/ 55118 w 55118"/>
              <a:gd name="connsiteY4" fmla="*/ 68326 h 118109"/>
              <a:gd name="connsiteX5" fmla="*/ 24891 w 55118"/>
              <a:gd name="connsiteY5" fmla="*/ 68326 h 118109"/>
              <a:gd name="connsiteX6" fmla="*/ 24891 w 55118"/>
              <a:gd name="connsiteY6" fmla="*/ 118109 h 118109"/>
              <a:gd name="connsiteX7" fmla="*/ 0 w 55118"/>
              <a:gd name="connsiteY7" fmla="*/ 118109 h 118109"/>
              <a:gd name="connsiteX8" fmla="*/ 0 w 55118"/>
              <a:gd name="connsiteY8" fmla="*/ 0 h 1181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5118" h="118109">
                <a:moveTo>
                  <a:pt x="0" y="0"/>
                </a:moveTo>
                <a:lnTo>
                  <a:pt x="24891" y="0"/>
                </a:lnTo>
                <a:lnTo>
                  <a:pt x="24891" y="46609"/>
                </a:lnTo>
                <a:lnTo>
                  <a:pt x="55118" y="46609"/>
                </a:lnTo>
                <a:lnTo>
                  <a:pt x="55118" y="68326"/>
                </a:lnTo>
                <a:lnTo>
                  <a:pt x="24891" y="68326"/>
                </a:lnTo>
                <a:lnTo>
                  <a:pt x="24891" y="118109"/>
                </a:lnTo>
                <a:lnTo>
                  <a:pt x="0" y="11810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74971" y="4241927"/>
            <a:ext cx="108584" cy="120015"/>
          </a:xfrm>
          <a:custGeom>
            <a:avLst/>
            <a:gdLst>
              <a:gd name="connsiteX0" fmla="*/ 54101 w 108584"/>
              <a:gd name="connsiteY0" fmla="*/ 0 h 120015"/>
              <a:gd name="connsiteX1" fmla="*/ 75057 w 108584"/>
              <a:gd name="connsiteY1" fmla="*/ 3175 h 120015"/>
              <a:gd name="connsiteX2" fmla="*/ 91185 w 108584"/>
              <a:gd name="connsiteY2" fmla="*/ 12572 h 120015"/>
              <a:gd name="connsiteX3" fmla="*/ 104012 w 108584"/>
              <a:gd name="connsiteY3" fmla="*/ 32130 h 120015"/>
              <a:gd name="connsiteX4" fmla="*/ 108584 w 108584"/>
              <a:gd name="connsiteY4" fmla="*/ 59943 h 120015"/>
              <a:gd name="connsiteX5" fmla="*/ 104012 w 108584"/>
              <a:gd name="connsiteY5" fmla="*/ 87883 h 120015"/>
              <a:gd name="connsiteX6" fmla="*/ 91185 w 108584"/>
              <a:gd name="connsiteY6" fmla="*/ 107441 h 120015"/>
              <a:gd name="connsiteX7" fmla="*/ 75057 w 108584"/>
              <a:gd name="connsiteY7" fmla="*/ 116840 h 120015"/>
              <a:gd name="connsiteX8" fmla="*/ 54101 w 108584"/>
              <a:gd name="connsiteY8" fmla="*/ 120015 h 120015"/>
              <a:gd name="connsiteX9" fmla="*/ 33527 w 108584"/>
              <a:gd name="connsiteY9" fmla="*/ 116840 h 120015"/>
              <a:gd name="connsiteX10" fmla="*/ 17398 w 108584"/>
              <a:gd name="connsiteY10" fmla="*/ 107441 h 120015"/>
              <a:gd name="connsiteX11" fmla="*/ 4571 w 108584"/>
              <a:gd name="connsiteY11" fmla="*/ 87883 h 120015"/>
              <a:gd name="connsiteX12" fmla="*/ 0 w 108584"/>
              <a:gd name="connsiteY12" fmla="*/ 59943 h 120015"/>
              <a:gd name="connsiteX13" fmla="*/ 4571 w 108584"/>
              <a:gd name="connsiteY13" fmla="*/ 32130 h 120015"/>
              <a:gd name="connsiteX14" fmla="*/ 17398 w 108584"/>
              <a:gd name="connsiteY14" fmla="*/ 12572 h 120015"/>
              <a:gd name="connsiteX15" fmla="*/ 33527 w 108584"/>
              <a:gd name="connsiteY15" fmla="*/ 3175 h 120015"/>
              <a:gd name="connsiteX16" fmla="*/ 54101 w 108584"/>
              <a:gd name="connsiteY16" fmla="*/ 0 h 1200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8584" h="120015">
                <a:moveTo>
                  <a:pt x="54101" y="0"/>
                </a:moveTo>
                <a:cubicBezTo>
                  <a:pt x="61848" y="0"/>
                  <a:pt x="68833" y="1142"/>
                  <a:pt x="75057" y="3175"/>
                </a:cubicBezTo>
                <a:cubicBezTo>
                  <a:pt x="81279" y="5333"/>
                  <a:pt x="86613" y="8508"/>
                  <a:pt x="91185" y="12572"/>
                </a:cubicBezTo>
                <a:cubicBezTo>
                  <a:pt x="96773" y="17652"/>
                  <a:pt x="101091" y="24129"/>
                  <a:pt x="104012" y="32130"/>
                </a:cubicBezTo>
                <a:cubicBezTo>
                  <a:pt x="107060" y="40131"/>
                  <a:pt x="108584" y="49402"/>
                  <a:pt x="108584" y="59943"/>
                </a:cubicBezTo>
                <a:cubicBezTo>
                  <a:pt x="108584" y="70611"/>
                  <a:pt x="107060" y="79882"/>
                  <a:pt x="104012" y="87883"/>
                </a:cubicBezTo>
                <a:cubicBezTo>
                  <a:pt x="101091" y="95884"/>
                  <a:pt x="96773" y="102361"/>
                  <a:pt x="91185" y="107441"/>
                </a:cubicBezTo>
                <a:cubicBezTo>
                  <a:pt x="86613" y="111632"/>
                  <a:pt x="81279" y="114680"/>
                  <a:pt x="75057" y="116840"/>
                </a:cubicBezTo>
                <a:cubicBezTo>
                  <a:pt x="68833" y="118998"/>
                  <a:pt x="61848" y="120015"/>
                  <a:pt x="54101" y="120015"/>
                </a:cubicBezTo>
                <a:cubicBezTo>
                  <a:pt x="46608" y="120015"/>
                  <a:pt x="39750" y="118998"/>
                  <a:pt x="33527" y="116840"/>
                </a:cubicBezTo>
                <a:cubicBezTo>
                  <a:pt x="27304" y="114680"/>
                  <a:pt x="21970" y="111632"/>
                  <a:pt x="17398" y="107441"/>
                </a:cubicBezTo>
                <a:cubicBezTo>
                  <a:pt x="11810" y="102361"/>
                  <a:pt x="7492" y="95884"/>
                  <a:pt x="4571" y="87883"/>
                </a:cubicBezTo>
                <a:cubicBezTo>
                  <a:pt x="1523" y="79882"/>
                  <a:pt x="0" y="70611"/>
                  <a:pt x="0" y="59943"/>
                </a:cubicBezTo>
                <a:cubicBezTo>
                  <a:pt x="0" y="49402"/>
                  <a:pt x="1523" y="40131"/>
                  <a:pt x="4571" y="32130"/>
                </a:cubicBezTo>
                <a:cubicBezTo>
                  <a:pt x="7492" y="24129"/>
                  <a:pt x="11810" y="17652"/>
                  <a:pt x="17398" y="12572"/>
                </a:cubicBezTo>
                <a:cubicBezTo>
                  <a:pt x="21970" y="8508"/>
                  <a:pt x="27304" y="5333"/>
                  <a:pt x="33527" y="3175"/>
                </a:cubicBezTo>
                <a:cubicBezTo>
                  <a:pt x="39750" y="1142"/>
                  <a:pt x="46608" y="0"/>
                  <a:pt x="54101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237609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2700 h 131572"/>
              <a:gd name="connsiteX3" fmla="*/ 14731 w 32258"/>
              <a:gd name="connsiteY3" fmla="*/ 12700 h 131572"/>
              <a:gd name="connsiteX4" fmla="*/ 14731 w 32258"/>
              <a:gd name="connsiteY4" fmla="*/ 118872 h 131572"/>
              <a:gd name="connsiteX5" fmla="*/ 32258 w 32258"/>
              <a:gd name="connsiteY5" fmla="*/ 118872 h 131572"/>
              <a:gd name="connsiteX6" fmla="*/ 32258 w 32258"/>
              <a:gd name="connsiteY6" fmla="*/ 131572 h 131572"/>
              <a:gd name="connsiteX7" fmla="*/ 0 w 32258"/>
              <a:gd name="connsiteY7" fmla="*/ 131572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2700"/>
                </a:lnTo>
                <a:lnTo>
                  <a:pt x="14731" y="12700"/>
                </a:lnTo>
                <a:lnTo>
                  <a:pt x="14731" y="118872"/>
                </a:lnTo>
                <a:lnTo>
                  <a:pt x="32258" y="118872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285107" y="4516882"/>
            <a:ext cx="109601" cy="67690"/>
          </a:xfrm>
          <a:custGeom>
            <a:avLst/>
            <a:gdLst>
              <a:gd name="connsiteX0" fmla="*/ 8127 w 109601"/>
              <a:gd name="connsiteY0" fmla="*/ 0 h 67690"/>
              <a:gd name="connsiteX1" fmla="*/ 101726 w 109601"/>
              <a:gd name="connsiteY1" fmla="*/ 0 h 67690"/>
              <a:gd name="connsiteX2" fmla="*/ 101726 w 109601"/>
              <a:gd name="connsiteY2" fmla="*/ 12446 h 67690"/>
              <a:gd name="connsiteX3" fmla="*/ 22605 w 109601"/>
              <a:gd name="connsiteY3" fmla="*/ 12446 h 67690"/>
              <a:gd name="connsiteX4" fmla="*/ 22605 w 109601"/>
              <a:gd name="connsiteY4" fmla="*/ 30226 h 67690"/>
              <a:gd name="connsiteX5" fmla="*/ 102361 w 109601"/>
              <a:gd name="connsiteY5" fmla="*/ 30226 h 67690"/>
              <a:gd name="connsiteX6" fmla="*/ 102361 w 109601"/>
              <a:gd name="connsiteY6" fmla="*/ 42417 h 67690"/>
              <a:gd name="connsiteX7" fmla="*/ 61848 w 109601"/>
              <a:gd name="connsiteY7" fmla="*/ 42417 h 67690"/>
              <a:gd name="connsiteX8" fmla="*/ 61848 w 109601"/>
              <a:gd name="connsiteY8" fmla="*/ 55117 h 67690"/>
              <a:gd name="connsiteX9" fmla="*/ 109601 w 109601"/>
              <a:gd name="connsiteY9" fmla="*/ 55117 h 67690"/>
              <a:gd name="connsiteX10" fmla="*/ 109601 w 109601"/>
              <a:gd name="connsiteY10" fmla="*/ 67690 h 67690"/>
              <a:gd name="connsiteX11" fmla="*/ 0 w 109601"/>
              <a:gd name="connsiteY11" fmla="*/ 67690 h 67690"/>
              <a:gd name="connsiteX12" fmla="*/ 0 w 109601"/>
              <a:gd name="connsiteY12" fmla="*/ 55117 h 67690"/>
              <a:gd name="connsiteX13" fmla="*/ 47371 w 109601"/>
              <a:gd name="connsiteY13" fmla="*/ 55117 h 67690"/>
              <a:gd name="connsiteX14" fmla="*/ 47371 w 109601"/>
              <a:gd name="connsiteY14" fmla="*/ 42417 h 67690"/>
              <a:gd name="connsiteX15" fmla="*/ 8127 w 109601"/>
              <a:gd name="connsiteY15" fmla="*/ 42417 h 67690"/>
              <a:gd name="connsiteX16" fmla="*/ 8127 w 109601"/>
              <a:gd name="connsiteY16" fmla="*/ 0 h 67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9601" h="67690">
                <a:moveTo>
                  <a:pt x="8127" y="0"/>
                </a:moveTo>
                <a:lnTo>
                  <a:pt x="101726" y="0"/>
                </a:lnTo>
                <a:lnTo>
                  <a:pt x="101726" y="12446"/>
                </a:lnTo>
                <a:lnTo>
                  <a:pt x="22605" y="12446"/>
                </a:lnTo>
                <a:lnTo>
                  <a:pt x="22605" y="30226"/>
                </a:lnTo>
                <a:lnTo>
                  <a:pt x="102361" y="30226"/>
                </a:lnTo>
                <a:lnTo>
                  <a:pt x="102361" y="42417"/>
                </a:lnTo>
                <a:lnTo>
                  <a:pt x="61848" y="42417"/>
                </a:lnTo>
                <a:lnTo>
                  <a:pt x="61848" y="55117"/>
                </a:lnTo>
                <a:lnTo>
                  <a:pt x="109601" y="55117"/>
                </a:lnTo>
                <a:lnTo>
                  <a:pt x="109601" y="67690"/>
                </a:lnTo>
                <a:lnTo>
                  <a:pt x="0" y="67690"/>
                </a:lnTo>
                <a:lnTo>
                  <a:pt x="0" y="55117"/>
                </a:lnTo>
                <a:lnTo>
                  <a:pt x="47371" y="55117"/>
                </a:lnTo>
                <a:lnTo>
                  <a:pt x="47371" y="42417"/>
                </a:lnTo>
                <a:lnTo>
                  <a:pt x="8127" y="42417"/>
                </a:lnTo>
                <a:lnTo>
                  <a:pt x="8127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581271" y="4515485"/>
            <a:ext cx="97027" cy="121666"/>
          </a:xfrm>
          <a:custGeom>
            <a:avLst/>
            <a:gdLst>
              <a:gd name="connsiteX0" fmla="*/ 82422 w 97027"/>
              <a:gd name="connsiteY0" fmla="*/ 0 h 121666"/>
              <a:gd name="connsiteX1" fmla="*/ 97027 w 97027"/>
              <a:gd name="connsiteY1" fmla="*/ 0 h 121666"/>
              <a:gd name="connsiteX2" fmla="*/ 97027 w 97027"/>
              <a:gd name="connsiteY2" fmla="*/ 121666 h 121666"/>
              <a:gd name="connsiteX3" fmla="*/ 82422 w 97027"/>
              <a:gd name="connsiteY3" fmla="*/ 121666 h 121666"/>
              <a:gd name="connsiteX4" fmla="*/ 82422 w 97027"/>
              <a:gd name="connsiteY4" fmla="*/ 105791 h 121666"/>
              <a:gd name="connsiteX5" fmla="*/ 71373 w 97027"/>
              <a:gd name="connsiteY5" fmla="*/ 111379 h 121666"/>
              <a:gd name="connsiteX6" fmla="*/ 54482 w 97027"/>
              <a:gd name="connsiteY6" fmla="*/ 113410 h 121666"/>
              <a:gd name="connsiteX7" fmla="*/ 0 w 97027"/>
              <a:gd name="connsiteY7" fmla="*/ 113410 h 121666"/>
              <a:gd name="connsiteX8" fmla="*/ 0 w 97027"/>
              <a:gd name="connsiteY8" fmla="*/ 2159 h 121666"/>
              <a:gd name="connsiteX9" fmla="*/ 58546 w 97027"/>
              <a:gd name="connsiteY9" fmla="*/ 2159 h 121666"/>
              <a:gd name="connsiteX10" fmla="*/ 58546 w 97027"/>
              <a:gd name="connsiteY10" fmla="*/ 14985 h 121666"/>
              <a:gd name="connsiteX11" fmla="*/ 14477 w 97027"/>
              <a:gd name="connsiteY11" fmla="*/ 14985 h 121666"/>
              <a:gd name="connsiteX12" fmla="*/ 14477 w 97027"/>
              <a:gd name="connsiteY12" fmla="*/ 100710 h 121666"/>
              <a:gd name="connsiteX13" fmla="*/ 57403 w 97027"/>
              <a:gd name="connsiteY13" fmla="*/ 100710 h 121666"/>
              <a:gd name="connsiteX14" fmla="*/ 72135 w 97027"/>
              <a:gd name="connsiteY14" fmla="*/ 98933 h 121666"/>
              <a:gd name="connsiteX15" fmla="*/ 82422 w 97027"/>
              <a:gd name="connsiteY15" fmla="*/ 93726 h 121666"/>
              <a:gd name="connsiteX16" fmla="*/ 82422 w 97027"/>
              <a:gd name="connsiteY16" fmla="*/ 0 h 121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7027" h="121666">
                <a:moveTo>
                  <a:pt x="82422" y="0"/>
                </a:moveTo>
                <a:lnTo>
                  <a:pt x="97027" y="0"/>
                </a:lnTo>
                <a:lnTo>
                  <a:pt x="97027" y="121666"/>
                </a:lnTo>
                <a:lnTo>
                  <a:pt x="82422" y="121666"/>
                </a:lnTo>
                <a:lnTo>
                  <a:pt x="82422" y="105791"/>
                </a:lnTo>
                <a:cubicBezTo>
                  <a:pt x="79882" y="108204"/>
                  <a:pt x="76200" y="110109"/>
                  <a:pt x="71373" y="111379"/>
                </a:cubicBezTo>
                <a:cubicBezTo>
                  <a:pt x="66547" y="112776"/>
                  <a:pt x="60959" y="113410"/>
                  <a:pt x="54482" y="113410"/>
                </a:cubicBezTo>
                <a:lnTo>
                  <a:pt x="0" y="113410"/>
                </a:lnTo>
                <a:lnTo>
                  <a:pt x="0" y="2159"/>
                </a:lnTo>
                <a:lnTo>
                  <a:pt x="58546" y="2159"/>
                </a:lnTo>
                <a:lnTo>
                  <a:pt x="58546" y="14985"/>
                </a:lnTo>
                <a:lnTo>
                  <a:pt x="14477" y="14985"/>
                </a:lnTo>
                <a:lnTo>
                  <a:pt x="14477" y="100710"/>
                </a:lnTo>
                <a:lnTo>
                  <a:pt x="57403" y="100710"/>
                </a:lnTo>
                <a:cubicBezTo>
                  <a:pt x="62991" y="100710"/>
                  <a:pt x="67817" y="100076"/>
                  <a:pt x="72135" y="98933"/>
                </a:cubicBezTo>
                <a:cubicBezTo>
                  <a:pt x="76453" y="97790"/>
                  <a:pt x="79882" y="96011"/>
                  <a:pt x="82422" y="93726"/>
                </a:cubicBezTo>
                <a:lnTo>
                  <a:pt x="82422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258689" y="4514596"/>
            <a:ext cx="66801" cy="47244"/>
          </a:xfrm>
          <a:custGeom>
            <a:avLst/>
            <a:gdLst>
              <a:gd name="connsiteX0" fmla="*/ 33528 w 66801"/>
              <a:gd name="connsiteY0" fmla="*/ 0 h 47244"/>
              <a:gd name="connsiteX1" fmla="*/ 48640 w 66801"/>
              <a:gd name="connsiteY1" fmla="*/ 2032 h 47244"/>
              <a:gd name="connsiteX2" fmla="*/ 59944 w 66801"/>
              <a:gd name="connsiteY2" fmla="*/ 8001 h 47244"/>
              <a:gd name="connsiteX3" fmla="*/ 65023 w 66801"/>
              <a:gd name="connsiteY3" fmla="*/ 14732 h 47244"/>
              <a:gd name="connsiteX4" fmla="*/ 66801 w 66801"/>
              <a:gd name="connsiteY4" fmla="*/ 23495 h 47244"/>
              <a:gd name="connsiteX5" fmla="*/ 65023 w 66801"/>
              <a:gd name="connsiteY5" fmla="*/ 32512 h 47244"/>
              <a:gd name="connsiteX6" fmla="*/ 59944 w 66801"/>
              <a:gd name="connsiteY6" fmla="*/ 39370 h 47244"/>
              <a:gd name="connsiteX7" fmla="*/ 48640 w 66801"/>
              <a:gd name="connsiteY7" fmla="*/ 45212 h 47244"/>
              <a:gd name="connsiteX8" fmla="*/ 33528 w 66801"/>
              <a:gd name="connsiteY8" fmla="*/ 47244 h 47244"/>
              <a:gd name="connsiteX9" fmla="*/ 18288 w 66801"/>
              <a:gd name="connsiteY9" fmla="*/ 45212 h 47244"/>
              <a:gd name="connsiteX10" fmla="*/ 7111 w 66801"/>
              <a:gd name="connsiteY10" fmla="*/ 39370 h 47244"/>
              <a:gd name="connsiteX11" fmla="*/ 1904 w 66801"/>
              <a:gd name="connsiteY11" fmla="*/ 32512 h 47244"/>
              <a:gd name="connsiteX12" fmla="*/ 0 w 66801"/>
              <a:gd name="connsiteY12" fmla="*/ 23495 h 47244"/>
              <a:gd name="connsiteX13" fmla="*/ 1904 w 66801"/>
              <a:gd name="connsiteY13" fmla="*/ 14732 h 47244"/>
              <a:gd name="connsiteX14" fmla="*/ 7111 w 66801"/>
              <a:gd name="connsiteY14" fmla="*/ 8001 h 47244"/>
              <a:gd name="connsiteX15" fmla="*/ 18288 w 66801"/>
              <a:gd name="connsiteY15" fmla="*/ 2032 h 47244"/>
              <a:gd name="connsiteX16" fmla="*/ 33528 w 66801"/>
              <a:gd name="connsiteY16" fmla="*/ 0 h 47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6801" h="47244">
                <a:moveTo>
                  <a:pt x="33528" y="0"/>
                </a:moveTo>
                <a:cubicBezTo>
                  <a:pt x="39115" y="0"/>
                  <a:pt x="44195" y="762"/>
                  <a:pt x="48640" y="2032"/>
                </a:cubicBezTo>
                <a:cubicBezTo>
                  <a:pt x="53213" y="3429"/>
                  <a:pt x="57022" y="5334"/>
                  <a:pt x="59944" y="8001"/>
                </a:cubicBezTo>
                <a:cubicBezTo>
                  <a:pt x="62102" y="9906"/>
                  <a:pt x="63880" y="12192"/>
                  <a:pt x="65023" y="14732"/>
                </a:cubicBezTo>
                <a:cubicBezTo>
                  <a:pt x="66166" y="17272"/>
                  <a:pt x="66801" y="20193"/>
                  <a:pt x="66801" y="23495"/>
                </a:cubicBezTo>
                <a:cubicBezTo>
                  <a:pt x="66801" y="26924"/>
                  <a:pt x="66166" y="29845"/>
                  <a:pt x="65023" y="32512"/>
                </a:cubicBezTo>
                <a:cubicBezTo>
                  <a:pt x="63880" y="35179"/>
                  <a:pt x="62102" y="37465"/>
                  <a:pt x="59944" y="39370"/>
                </a:cubicBezTo>
                <a:cubicBezTo>
                  <a:pt x="57022" y="41910"/>
                  <a:pt x="53213" y="43942"/>
                  <a:pt x="48640" y="45212"/>
                </a:cubicBezTo>
                <a:cubicBezTo>
                  <a:pt x="44195" y="46609"/>
                  <a:pt x="39115" y="47244"/>
                  <a:pt x="33528" y="47244"/>
                </a:cubicBezTo>
                <a:cubicBezTo>
                  <a:pt x="27940" y="47244"/>
                  <a:pt x="22859" y="46609"/>
                  <a:pt x="18288" y="45212"/>
                </a:cubicBezTo>
                <a:cubicBezTo>
                  <a:pt x="13842" y="43942"/>
                  <a:pt x="10159" y="41910"/>
                  <a:pt x="7111" y="39370"/>
                </a:cubicBezTo>
                <a:cubicBezTo>
                  <a:pt x="4952" y="37465"/>
                  <a:pt x="3174" y="35179"/>
                  <a:pt x="1904" y="32512"/>
                </a:cubicBezTo>
                <a:cubicBezTo>
                  <a:pt x="634" y="29845"/>
                  <a:pt x="0" y="26924"/>
                  <a:pt x="0" y="23495"/>
                </a:cubicBezTo>
                <a:cubicBezTo>
                  <a:pt x="0" y="20193"/>
                  <a:pt x="634" y="17272"/>
                  <a:pt x="1904" y="14732"/>
                </a:cubicBezTo>
                <a:cubicBezTo>
                  <a:pt x="3174" y="12192"/>
                  <a:pt x="4952" y="9906"/>
                  <a:pt x="7111" y="8001"/>
                </a:cubicBezTo>
                <a:cubicBezTo>
                  <a:pt x="10159" y="5334"/>
                  <a:pt x="13842" y="3429"/>
                  <a:pt x="18288" y="2032"/>
                </a:cubicBezTo>
                <a:cubicBezTo>
                  <a:pt x="22859" y="762"/>
                  <a:pt x="27940" y="0"/>
                  <a:pt x="33528" y="0"/>
                </a:cubicBez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634355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31572 h 131572"/>
              <a:gd name="connsiteX3" fmla="*/ 0 w 32258"/>
              <a:gd name="connsiteY3" fmla="*/ 131572 h 131572"/>
              <a:gd name="connsiteX4" fmla="*/ 0 w 32258"/>
              <a:gd name="connsiteY4" fmla="*/ 118872 h 131572"/>
              <a:gd name="connsiteX5" fmla="*/ 17653 w 32258"/>
              <a:gd name="connsiteY5" fmla="*/ 118872 h 131572"/>
              <a:gd name="connsiteX6" fmla="*/ 17653 w 32258"/>
              <a:gd name="connsiteY6" fmla="*/ 12700 h 131572"/>
              <a:gd name="connsiteX7" fmla="*/ 0 w 32258"/>
              <a:gd name="connsiteY7" fmla="*/ 12700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118872"/>
                </a:lnTo>
                <a:lnTo>
                  <a:pt x="17653" y="118872"/>
                </a:lnTo>
                <a:lnTo>
                  <a:pt x="17653" y="12700"/>
                </a:lnTo>
                <a:lnTo>
                  <a:pt x="0" y="12700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584319" y="2553716"/>
            <a:ext cx="738504" cy="1182369"/>
          </a:xfrm>
          <a:custGeom>
            <a:avLst/>
            <a:gdLst>
              <a:gd name="connsiteX0" fmla="*/ 370713 w 738504"/>
              <a:gd name="connsiteY0" fmla="*/ 0 h 1182369"/>
              <a:gd name="connsiteX1" fmla="*/ 617220 w 738504"/>
              <a:gd name="connsiteY1" fmla="*/ 86486 h 1182369"/>
              <a:gd name="connsiteX2" fmla="*/ 704976 w 738504"/>
              <a:gd name="connsiteY2" fmla="*/ 302132 h 1182369"/>
              <a:gd name="connsiteX3" fmla="*/ 658114 w 738504"/>
              <a:gd name="connsiteY3" fmla="*/ 460247 h 1182369"/>
              <a:gd name="connsiteX4" fmla="*/ 531367 w 738504"/>
              <a:gd name="connsiteY4" fmla="*/ 554735 h 1182369"/>
              <a:gd name="connsiteX5" fmla="*/ 681990 w 738504"/>
              <a:gd name="connsiteY5" fmla="*/ 655446 h 1182369"/>
              <a:gd name="connsiteX6" fmla="*/ 738504 w 738504"/>
              <a:gd name="connsiteY6" fmla="*/ 843788 h 1182369"/>
              <a:gd name="connsiteX7" fmla="*/ 635126 w 738504"/>
              <a:gd name="connsiteY7" fmla="*/ 1090929 h 1182369"/>
              <a:gd name="connsiteX8" fmla="*/ 370713 w 738504"/>
              <a:gd name="connsiteY8" fmla="*/ 1182369 h 1182369"/>
              <a:gd name="connsiteX9" fmla="*/ 104775 w 738504"/>
              <a:gd name="connsiteY9" fmla="*/ 1090294 h 1182369"/>
              <a:gd name="connsiteX10" fmla="*/ 0 w 738504"/>
              <a:gd name="connsiteY10" fmla="*/ 839470 h 1182369"/>
              <a:gd name="connsiteX11" fmla="*/ 0 w 738504"/>
              <a:gd name="connsiteY11" fmla="*/ 821943 h 1182369"/>
              <a:gd name="connsiteX12" fmla="*/ 166242 w 738504"/>
              <a:gd name="connsiteY12" fmla="*/ 821943 h 1182369"/>
              <a:gd name="connsiteX13" fmla="*/ 166242 w 738504"/>
              <a:gd name="connsiteY13" fmla="*/ 830706 h 1182369"/>
              <a:gd name="connsiteX14" fmla="*/ 224154 w 738504"/>
              <a:gd name="connsiteY14" fmla="*/ 985520 h 1182369"/>
              <a:gd name="connsiteX15" fmla="*/ 370713 w 738504"/>
              <a:gd name="connsiteY15" fmla="*/ 1039494 h 1182369"/>
              <a:gd name="connsiteX16" fmla="*/ 515492 w 738504"/>
              <a:gd name="connsiteY16" fmla="*/ 986408 h 1182369"/>
              <a:gd name="connsiteX17" fmla="*/ 573785 w 738504"/>
              <a:gd name="connsiteY17" fmla="*/ 833627 h 1182369"/>
              <a:gd name="connsiteX18" fmla="*/ 517525 w 738504"/>
              <a:gd name="connsiteY18" fmla="*/ 681100 h 1182369"/>
              <a:gd name="connsiteX19" fmla="*/ 373633 w 738504"/>
              <a:gd name="connsiteY19" fmla="*/ 626109 h 1182369"/>
              <a:gd name="connsiteX20" fmla="*/ 255270 w 738504"/>
              <a:gd name="connsiteY20" fmla="*/ 626109 h 1182369"/>
              <a:gd name="connsiteX21" fmla="*/ 255270 w 738504"/>
              <a:gd name="connsiteY21" fmla="*/ 486155 h 1182369"/>
              <a:gd name="connsiteX22" fmla="*/ 373633 w 738504"/>
              <a:gd name="connsiteY22" fmla="*/ 486155 h 1182369"/>
              <a:gd name="connsiteX23" fmla="*/ 495934 w 738504"/>
              <a:gd name="connsiteY23" fmla="*/ 438531 h 1182369"/>
              <a:gd name="connsiteX24" fmla="*/ 541654 w 738504"/>
              <a:gd name="connsiteY24" fmla="*/ 315340 h 1182369"/>
              <a:gd name="connsiteX25" fmla="*/ 493394 w 738504"/>
              <a:gd name="connsiteY25" fmla="*/ 189610 h 1182369"/>
              <a:gd name="connsiteX26" fmla="*/ 370713 w 738504"/>
              <a:gd name="connsiteY26" fmla="*/ 142874 h 1182369"/>
              <a:gd name="connsiteX27" fmla="*/ 246379 w 738504"/>
              <a:gd name="connsiteY27" fmla="*/ 189610 h 1182369"/>
              <a:gd name="connsiteX28" fmla="*/ 199771 w 738504"/>
              <a:gd name="connsiteY28" fmla="*/ 315340 h 1182369"/>
              <a:gd name="connsiteX29" fmla="*/ 199771 w 738504"/>
              <a:gd name="connsiteY29" fmla="*/ 327024 h 1182369"/>
              <a:gd name="connsiteX30" fmla="*/ 35052 w 738504"/>
              <a:gd name="connsiteY30" fmla="*/ 327024 h 1182369"/>
              <a:gd name="connsiteX31" fmla="*/ 35052 w 738504"/>
              <a:gd name="connsiteY31" fmla="*/ 302132 h 1182369"/>
              <a:gd name="connsiteX32" fmla="*/ 123444 w 738504"/>
              <a:gd name="connsiteY32" fmla="*/ 86486 h 1182369"/>
              <a:gd name="connsiteX33" fmla="*/ 370713 w 738504"/>
              <a:gd name="connsiteY33" fmla="*/ 0 h 1182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738504" h="1182369">
                <a:moveTo>
                  <a:pt x="370713" y="0"/>
                </a:moveTo>
                <a:cubicBezTo>
                  <a:pt x="477265" y="1777"/>
                  <a:pt x="559434" y="30606"/>
                  <a:pt x="617220" y="86486"/>
                </a:cubicBezTo>
                <a:cubicBezTo>
                  <a:pt x="675004" y="142239"/>
                  <a:pt x="704214" y="214121"/>
                  <a:pt x="704976" y="302132"/>
                </a:cubicBezTo>
                <a:cubicBezTo>
                  <a:pt x="704341" y="362331"/>
                  <a:pt x="688721" y="415035"/>
                  <a:pt x="658114" y="460247"/>
                </a:cubicBezTo>
                <a:cubicBezTo>
                  <a:pt x="627506" y="505459"/>
                  <a:pt x="585215" y="536955"/>
                  <a:pt x="531367" y="554735"/>
                </a:cubicBezTo>
                <a:cubicBezTo>
                  <a:pt x="594867" y="573150"/>
                  <a:pt x="645160" y="606678"/>
                  <a:pt x="681990" y="655446"/>
                </a:cubicBezTo>
                <a:cubicBezTo>
                  <a:pt x="718946" y="704088"/>
                  <a:pt x="737742" y="766952"/>
                  <a:pt x="738504" y="843788"/>
                </a:cubicBezTo>
                <a:cubicBezTo>
                  <a:pt x="736600" y="948689"/>
                  <a:pt x="702183" y="1030985"/>
                  <a:pt x="635126" y="1090929"/>
                </a:cubicBezTo>
                <a:cubicBezTo>
                  <a:pt x="568071" y="1150746"/>
                  <a:pt x="479933" y="1181227"/>
                  <a:pt x="370713" y="1182369"/>
                </a:cubicBezTo>
                <a:cubicBezTo>
                  <a:pt x="261365" y="1181353"/>
                  <a:pt x="172720" y="1150619"/>
                  <a:pt x="104775" y="1090294"/>
                </a:cubicBezTo>
                <a:cubicBezTo>
                  <a:pt x="36956" y="1029970"/>
                  <a:pt x="2032" y="946403"/>
                  <a:pt x="0" y="839470"/>
                </a:cubicBezTo>
                <a:lnTo>
                  <a:pt x="0" y="821943"/>
                </a:lnTo>
                <a:lnTo>
                  <a:pt x="166242" y="821943"/>
                </a:lnTo>
                <a:lnTo>
                  <a:pt x="166242" y="830706"/>
                </a:lnTo>
                <a:cubicBezTo>
                  <a:pt x="167385" y="898143"/>
                  <a:pt x="186690" y="949705"/>
                  <a:pt x="224154" y="985520"/>
                </a:cubicBezTo>
                <a:cubicBezTo>
                  <a:pt x="261620" y="1021206"/>
                  <a:pt x="310388" y="1039240"/>
                  <a:pt x="370713" y="1039494"/>
                </a:cubicBezTo>
                <a:cubicBezTo>
                  <a:pt x="429640" y="1039240"/>
                  <a:pt x="477901" y="1021588"/>
                  <a:pt x="515492" y="986408"/>
                </a:cubicBezTo>
                <a:cubicBezTo>
                  <a:pt x="553084" y="951229"/>
                  <a:pt x="572515" y="900302"/>
                  <a:pt x="573785" y="833627"/>
                </a:cubicBezTo>
                <a:cubicBezTo>
                  <a:pt x="572770" y="768095"/>
                  <a:pt x="553973" y="717295"/>
                  <a:pt x="517525" y="681100"/>
                </a:cubicBezTo>
                <a:cubicBezTo>
                  <a:pt x="481075" y="645032"/>
                  <a:pt x="433070" y="626744"/>
                  <a:pt x="373633" y="626109"/>
                </a:cubicBezTo>
                <a:lnTo>
                  <a:pt x="255270" y="626109"/>
                </a:lnTo>
                <a:lnTo>
                  <a:pt x="255270" y="486155"/>
                </a:lnTo>
                <a:lnTo>
                  <a:pt x="373633" y="486155"/>
                </a:lnTo>
                <a:cubicBezTo>
                  <a:pt x="425322" y="485393"/>
                  <a:pt x="466090" y="469519"/>
                  <a:pt x="495934" y="438531"/>
                </a:cubicBezTo>
                <a:cubicBezTo>
                  <a:pt x="525779" y="407542"/>
                  <a:pt x="541020" y="366521"/>
                  <a:pt x="541654" y="315340"/>
                </a:cubicBezTo>
                <a:cubicBezTo>
                  <a:pt x="540765" y="262127"/>
                  <a:pt x="524637" y="220217"/>
                  <a:pt x="493394" y="189610"/>
                </a:cubicBezTo>
                <a:cubicBezTo>
                  <a:pt x="462152" y="159130"/>
                  <a:pt x="421259" y="143509"/>
                  <a:pt x="370713" y="142874"/>
                </a:cubicBezTo>
                <a:cubicBezTo>
                  <a:pt x="318261" y="143509"/>
                  <a:pt x="276733" y="159130"/>
                  <a:pt x="246379" y="189610"/>
                </a:cubicBezTo>
                <a:cubicBezTo>
                  <a:pt x="216026" y="220217"/>
                  <a:pt x="200405" y="262127"/>
                  <a:pt x="199771" y="315340"/>
                </a:cubicBezTo>
                <a:lnTo>
                  <a:pt x="199771" y="327024"/>
                </a:lnTo>
                <a:lnTo>
                  <a:pt x="35052" y="327024"/>
                </a:lnTo>
                <a:lnTo>
                  <a:pt x="35052" y="302132"/>
                </a:lnTo>
                <a:cubicBezTo>
                  <a:pt x="35814" y="214121"/>
                  <a:pt x="65278" y="142239"/>
                  <a:pt x="123444" y="86486"/>
                </a:cubicBezTo>
                <a:cubicBezTo>
                  <a:pt x="181610" y="30606"/>
                  <a:pt x="264033" y="1777"/>
                  <a:pt x="37071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213606" y="4094733"/>
            <a:ext cx="1489075" cy="22225"/>
          </a:xfrm>
          <a:custGeom>
            <a:avLst/>
            <a:gdLst>
              <a:gd name="connsiteX0" fmla="*/ 6350 w 1489075"/>
              <a:gd name="connsiteY0" fmla="*/ 6350 h 22225"/>
              <a:gd name="connsiteX1" fmla="*/ 1482725 w 1489075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9075" h="22225">
                <a:moveTo>
                  <a:pt x="6350" y="6350"/>
                </a:moveTo>
                <a:lnTo>
                  <a:pt x="1482725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1200" y="4241800"/>
            <a:ext cx="850900" cy="2159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900" y="4508500"/>
            <a:ext cx="254000" cy="1397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8500"/>
            <a:ext cx="508000" cy="1397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8100" y="4508500"/>
            <a:ext cx="520700" cy="13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6858000 h 6858000"/>
              <a:gd name="connsiteX1" fmla="*/ 9906000 w 9906000"/>
              <a:gd name="connsiteY1" fmla="*/ 6858000 h 6858000"/>
              <a:gd name="connsiteX2" fmla="*/ 9906000 w 9906000"/>
              <a:gd name="connsiteY2" fmla="*/ 0 h 6858000"/>
              <a:gd name="connsiteX3" fmla="*/ 0 w 9906000"/>
              <a:gd name="connsiteY3" fmla="*/ 0 h 6858000"/>
              <a:gd name="connsiteX4" fmla="*/ 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2010156" cy="6858000"/>
          </a:xfrm>
          <a:custGeom>
            <a:avLst/>
            <a:gdLst>
              <a:gd name="connsiteX0" fmla="*/ 0 w 2010156"/>
              <a:gd name="connsiteY0" fmla="*/ 6858000 h 6858000"/>
              <a:gd name="connsiteX1" fmla="*/ 2010156 w 2010156"/>
              <a:gd name="connsiteY1" fmla="*/ 6858000 h 6858000"/>
              <a:gd name="connsiteX2" fmla="*/ 2010156 w 2010156"/>
              <a:gd name="connsiteY2" fmla="*/ 0 h 6858000"/>
              <a:gd name="connsiteX3" fmla="*/ 0 w 2010156"/>
              <a:gd name="connsiteY3" fmla="*/ 0 h 6858000"/>
              <a:gd name="connsiteX4" fmla="*/ 0 w 2010156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10156" h="6858000">
                <a:moveTo>
                  <a:pt x="0" y="6858000"/>
                </a:moveTo>
                <a:lnTo>
                  <a:pt x="2010156" y="6858000"/>
                </a:lnTo>
                <a:lnTo>
                  <a:pt x="201015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010156" y="0"/>
            <a:ext cx="35051" cy="6858000"/>
          </a:xfrm>
          <a:custGeom>
            <a:avLst/>
            <a:gdLst>
              <a:gd name="connsiteX0" fmla="*/ 17526 w 35051"/>
              <a:gd name="connsiteY0" fmla="*/ 0 h 6858000"/>
              <a:gd name="connsiteX1" fmla="*/ 17526 w 35051"/>
              <a:gd name="connsiteY1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051" h="6858000">
                <a:moveTo>
                  <a:pt x="17526" y="0"/>
                </a:moveTo>
                <a:lnTo>
                  <a:pt x="17526" y="6858000"/>
                </a:lnTo>
              </a:path>
            </a:pathLst>
          </a:custGeom>
          <a:ln w="63500">
            <a:solidFill>
              <a:srgbClr val="7A99A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997966" y="1132078"/>
            <a:ext cx="19050" cy="463041"/>
          </a:xfrm>
          <a:custGeom>
            <a:avLst/>
            <a:gdLst>
              <a:gd name="connsiteX0" fmla="*/ 6350 w 19050"/>
              <a:gd name="connsiteY0" fmla="*/ 6350 h 463041"/>
              <a:gd name="connsiteX1" fmla="*/ 6350 w 19050"/>
              <a:gd name="connsiteY1" fmla="*/ 456691 h 4630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50" h="463041">
                <a:moveTo>
                  <a:pt x="6350" y="6350"/>
                </a:moveTo>
                <a:lnTo>
                  <a:pt x="6350" y="456691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12707" y="2159127"/>
            <a:ext cx="1784418" cy="25400"/>
          </a:xfrm>
          <a:custGeom>
            <a:avLst/>
            <a:gdLst>
              <a:gd name="connsiteX0" fmla="*/ 6350 w 1784418"/>
              <a:gd name="connsiteY0" fmla="*/ 6350 h 25400"/>
              <a:gd name="connsiteX1" fmla="*/ 1778068 w 178441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84418" h="25400">
                <a:moveTo>
                  <a:pt x="6350" y="6350"/>
                </a:moveTo>
                <a:lnTo>
                  <a:pt x="1778068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12707" y="2703576"/>
            <a:ext cx="1784418" cy="25400"/>
          </a:xfrm>
          <a:custGeom>
            <a:avLst/>
            <a:gdLst>
              <a:gd name="connsiteX0" fmla="*/ 6350 w 1784418"/>
              <a:gd name="connsiteY0" fmla="*/ 6350 h 25400"/>
              <a:gd name="connsiteX1" fmla="*/ 1778068 w 178441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84418" h="25400">
                <a:moveTo>
                  <a:pt x="6350" y="6350"/>
                </a:moveTo>
                <a:lnTo>
                  <a:pt x="1778068" y="6350"/>
                </a:lnTo>
              </a:path>
            </a:pathLst>
          </a:custGeom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921715" y="2282570"/>
            <a:ext cx="97497" cy="59055"/>
          </a:xfrm>
          <a:custGeom>
            <a:avLst/>
            <a:gdLst>
              <a:gd name="connsiteX0" fmla="*/ 69951 w 97497"/>
              <a:gd name="connsiteY0" fmla="*/ 0 h 59055"/>
              <a:gd name="connsiteX1" fmla="*/ 82410 w 97497"/>
              <a:gd name="connsiteY1" fmla="*/ 0 h 59055"/>
              <a:gd name="connsiteX2" fmla="*/ 82410 w 97497"/>
              <a:gd name="connsiteY2" fmla="*/ 23241 h 59055"/>
              <a:gd name="connsiteX3" fmla="*/ 97497 w 97497"/>
              <a:gd name="connsiteY3" fmla="*/ 23241 h 59055"/>
              <a:gd name="connsiteX4" fmla="*/ 97497 w 97497"/>
              <a:gd name="connsiteY4" fmla="*/ 34163 h 59055"/>
              <a:gd name="connsiteX5" fmla="*/ 82410 w 97497"/>
              <a:gd name="connsiteY5" fmla="*/ 34163 h 59055"/>
              <a:gd name="connsiteX6" fmla="*/ 82410 w 97497"/>
              <a:gd name="connsiteY6" fmla="*/ 59055 h 59055"/>
              <a:gd name="connsiteX7" fmla="*/ 69951 w 97497"/>
              <a:gd name="connsiteY7" fmla="*/ 59055 h 59055"/>
              <a:gd name="connsiteX8" fmla="*/ 69951 w 97497"/>
              <a:gd name="connsiteY8" fmla="*/ 47244 h 59055"/>
              <a:gd name="connsiteX9" fmla="*/ 60972 w 97497"/>
              <a:gd name="connsiteY9" fmla="*/ 51180 h 59055"/>
              <a:gd name="connsiteX10" fmla="*/ 46520 w 97497"/>
              <a:gd name="connsiteY10" fmla="*/ 52451 h 59055"/>
              <a:gd name="connsiteX11" fmla="*/ 0 w 97497"/>
              <a:gd name="connsiteY11" fmla="*/ 52451 h 59055"/>
              <a:gd name="connsiteX12" fmla="*/ 0 w 97497"/>
              <a:gd name="connsiteY12" fmla="*/ 1270 h 59055"/>
              <a:gd name="connsiteX13" fmla="*/ 50634 w 97497"/>
              <a:gd name="connsiteY13" fmla="*/ 1270 h 59055"/>
              <a:gd name="connsiteX14" fmla="*/ 50634 w 97497"/>
              <a:gd name="connsiteY14" fmla="*/ 12065 h 59055"/>
              <a:gd name="connsiteX15" fmla="*/ 12458 w 97497"/>
              <a:gd name="connsiteY15" fmla="*/ 12065 h 59055"/>
              <a:gd name="connsiteX16" fmla="*/ 12458 w 97497"/>
              <a:gd name="connsiteY16" fmla="*/ 41783 h 59055"/>
              <a:gd name="connsiteX17" fmla="*/ 49720 w 97497"/>
              <a:gd name="connsiteY17" fmla="*/ 41783 h 59055"/>
              <a:gd name="connsiteX18" fmla="*/ 61671 w 97497"/>
              <a:gd name="connsiteY18" fmla="*/ 40767 h 59055"/>
              <a:gd name="connsiteX19" fmla="*/ 69951 w 97497"/>
              <a:gd name="connsiteY19" fmla="*/ 37211 h 59055"/>
              <a:gd name="connsiteX20" fmla="*/ 69951 w 97497"/>
              <a:gd name="connsiteY20" fmla="*/ 0 h 590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97497" h="59055">
                <a:moveTo>
                  <a:pt x="69951" y="0"/>
                </a:moveTo>
                <a:lnTo>
                  <a:pt x="82410" y="0"/>
                </a:lnTo>
                <a:lnTo>
                  <a:pt x="82410" y="23241"/>
                </a:lnTo>
                <a:lnTo>
                  <a:pt x="97497" y="23241"/>
                </a:lnTo>
                <a:lnTo>
                  <a:pt x="97497" y="34163"/>
                </a:lnTo>
                <a:lnTo>
                  <a:pt x="82410" y="34163"/>
                </a:lnTo>
                <a:lnTo>
                  <a:pt x="82410" y="59055"/>
                </a:lnTo>
                <a:lnTo>
                  <a:pt x="69951" y="59055"/>
                </a:lnTo>
                <a:lnTo>
                  <a:pt x="69951" y="47244"/>
                </a:lnTo>
                <a:cubicBezTo>
                  <a:pt x="67805" y="49022"/>
                  <a:pt x="64808" y="50419"/>
                  <a:pt x="60972" y="51180"/>
                </a:cubicBezTo>
                <a:cubicBezTo>
                  <a:pt x="57137" y="52070"/>
                  <a:pt x="52323" y="52451"/>
                  <a:pt x="46520" y="52451"/>
                </a:cubicBezTo>
                <a:lnTo>
                  <a:pt x="0" y="52451"/>
                </a:lnTo>
                <a:lnTo>
                  <a:pt x="0" y="1270"/>
                </a:lnTo>
                <a:lnTo>
                  <a:pt x="50634" y="1270"/>
                </a:lnTo>
                <a:lnTo>
                  <a:pt x="50634" y="12065"/>
                </a:lnTo>
                <a:lnTo>
                  <a:pt x="12458" y="12065"/>
                </a:lnTo>
                <a:lnTo>
                  <a:pt x="12458" y="41783"/>
                </a:lnTo>
                <a:lnTo>
                  <a:pt x="49720" y="41783"/>
                </a:lnTo>
                <a:cubicBezTo>
                  <a:pt x="54381" y="41783"/>
                  <a:pt x="58369" y="41402"/>
                  <a:pt x="61671" y="40767"/>
                </a:cubicBezTo>
                <a:cubicBezTo>
                  <a:pt x="64985" y="40005"/>
                  <a:pt x="67741" y="38861"/>
                  <a:pt x="69951" y="37211"/>
                </a:cubicBezTo>
                <a:lnTo>
                  <a:pt x="69951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418590" y="2289809"/>
            <a:ext cx="33909" cy="89535"/>
          </a:xfrm>
          <a:custGeom>
            <a:avLst/>
            <a:gdLst>
              <a:gd name="connsiteX0" fmla="*/ 22987 w 33909"/>
              <a:gd name="connsiteY0" fmla="*/ 0 h 89535"/>
              <a:gd name="connsiteX1" fmla="*/ 33909 w 33909"/>
              <a:gd name="connsiteY1" fmla="*/ 0 h 89535"/>
              <a:gd name="connsiteX2" fmla="*/ 33909 w 33909"/>
              <a:gd name="connsiteY2" fmla="*/ 89535 h 89535"/>
              <a:gd name="connsiteX3" fmla="*/ 20955 w 33909"/>
              <a:gd name="connsiteY3" fmla="*/ 89535 h 89535"/>
              <a:gd name="connsiteX4" fmla="*/ 20955 w 33909"/>
              <a:gd name="connsiteY4" fmla="*/ 13589 h 89535"/>
              <a:gd name="connsiteX5" fmla="*/ 0 w 33909"/>
              <a:gd name="connsiteY5" fmla="*/ 22860 h 89535"/>
              <a:gd name="connsiteX6" fmla="*/ 0 w 33909"/>
              <a:gd name="connsiteY6" fmla="*/ 10287 h 89535"/>
              <a:gd name="connsiteX7" fmla="*/ 22987 w 33909"/>
              <a:gd name="connsiteY7" fmla="*/ 0 h 89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3909" h="89535">
                <a:moveTo>
                  <a:pt x="22987" y="0"/>
                </a:moveTo>
                <a:lnTo>
                  <a:pt x="33909" y="0"/>
                </a:lnTo>
                <a:lnTo>
                  <a:pt x="33909" y="89535"/>
                </a:lnTo>
                <a:lnTo>
                  <a:pt x="20955" y="89535"/>
                </a:lnTo>
                <a:lnTo>
                  <a:pt x="20955" y="13589"/>
                </a:lnTo>
                <a:lnTo>
                  <a:pt x="0" y="22860"/>
                </a:lnTo>
                <a:lnTo>
                  <a:pt x="0" y="10287"/>
                </a:lnTo>
                <a:lnTo>
                  <a:pt x="22987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31722" y="2289809"/>
            <a:ext cx="33908" cy="89535"/>
          </a:xfrm>
          <a:custGeom>
            <a:avLst/>
            <a:gdLst>
              <a:gd name="connsiteX0" fmla="*/ 22986 w 33908"/>
              <a:gd name="connsiteY0" fmla="*/ 0 h 89535"/>
              <a:gd name="connsiteX1" fmla="*/ 33908 w 33908"/>
              <a:gd name="connsiteY1" fmla="*/ 0 h 89535"/>
              <a:gd name="connsiteX2" fmla="*/ 33908 w 33908"/>
              <a:gd name="connsiteY2" fmla="*/ 89535 h 89535"/>
              <a:gd name="connsiteX3" fmla="*/ 20955 w 33908"/>
              <a:gd name="connsiteY3" fmla="*/ 89535 h 89535"/>
              <a:gd name="connsiteX4" fmla="*/ 20955 w 33908"/>
              <a:gd name="connsiteY4" fmla="*/ 13589 h 89535"/>
              <a:gd name="connsiteX5" fmla="*/ 0 w 33908"/>
              <a:gd name="connsiteY5" fmla="*/ 22860 h 89535"/>
              <a:gd name="connsiteX6" fmla="*/ 0 w 33908"/>
              <a:gd name="connsiteY6" fmla="*/ 10287 h 89535"/>
              <a:gd name="connsiteX7" fmla="*/ 22986 w 33908"/>
              <a:gd name="connsiteY7" fmla="*/ 0 h 89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3908" h="89535">
                <a:moveTo>
                  <a:pt x="22986" y="0"/>
                </a:moveTo>
                <a:lnTo>
                  <a:pt x="33908" y="0"/>
                </a:lnTo>
                <a:lnTo>
                  <a:pt x="33908" y="89535"/>
                </a:lnTo>
                <a:lnTo>
                  <a:pt x="20955" y="89535"/>
                </a:lnTo>
                <a:lnTo>
                  <a:pt x="20955" y="13589"/>
                </a:lnTo>
                <a:lnTo>
                  <a:pt x="0" y="22860"/>
                </a:lnTo>
                <a:lnTo>
                  <a:pt x="0" y="10287"/>
                </a:lnTo>
                <a:lnTo>
                  <a:pt x="22986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200150" y="2289809"/>
            <a:ext cx="60223" cy="89535"/>
          </a:xfrm>
          <a:custGeom>
            <a:avLst/>
            <a:gdLst>
              <a:gd name="connsiteX0" fmla="*/ 35661 w 60223"/>
              <a:gd name="connsiteY0" fmla="*/ 0 h 89535"/>
              <a:gd name="connsiteX1" fmla="*/ 49936 w 60223"/>
              <a:gd name="connsiteY1" fmla="*/ 0 h 89535"/>
              <a:gd name="connsiteX2" fmla="*/ 49936 w 60223"/>
              <a:gd name="connsiteY2" fmla="*/ 59436 h 89535"/>
              <a:gd name="connsiteX3" fmla="*/ 60223 w 60223"/>
              <a:gd name="connsiteY3" fmla="*/ 59436 h 89535"/>
              <a:gd name="connsiteX4" fmla="*/ 60223 w 60223"/>
              <a:gd name="connsiteY4" fmla="*/ 70611 h 89535"/>
              <a:gd name="connsiteX5" fmla="*/ 49936 w 60223"/>
              <a:gd name="connsiteY5" fmla="*/ 70611 h 89535"/>
              <a:gd name="connsiteX6" fmla="*/ 49936 w 60223"/>
              <a:gd name="connsiteY6" fmla="*/ 89535 h 89535"/>
              <a:gd name="connsiteX7" fmla="*/ 37033 w 60223"/>
              <a:gd name="connsiteY7" fmla="*/ 89535 h 89535"/>
              <a:gd name="connsiteX8" fmla="*/ 37033 w 60223"/>
              <a:gd name="connsiteY8" fmla="*/ 70611 h 89535"/>
              <a:gd name="connsiteX9" fmla="*/ 0 w 60223"/>
              <a:gd name="connsiteY9" fmla="*/ 70611 h 89535"/>
              <a:gd name="connsiteX10" fmla="*/ 0 w 60223"/>
              <a:gd name="connsiteY10" fmla="*/ 59436 h 89535"/>
              <a:gd name="connsiteX11" fmla="*/ 35661 w 60223"/>
              <a:gd name="connsiteY11" fmla="*/ 0 h 89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60223" h="89535">
                <a:moveTo>
                  <a:pt x="35661" y="0"/>
                </a:moveTo>
                <a:lnTo>
                  <a:pt x="49936" y="0"/>
                </a:lnTo>
                <a:lnTo>
                  <a:pt x="49936" y="59436"/>
                </a:lnTo>
                <a:lnTo>
                  <a:pt x="60223" y="59436"/>
                </a:lnTo>
                <a:lnTo>
                  <a:pt x="60223" y="70611"/>
                </a:lnTo>
                <a:lnTo>
                  <a:pt x="49936" y="70611"/>
                </a:lnTo>
                <a:lnTo>
                  <a:pt x="49936" y="89535"/>
                </a:lnTo>
                <a:lnTo>
                  <a:pt x="37033" y="89535"/>
                </a:lnTo>
                <a:lnTo>
                  <a:pt x="37033" y="70611"/>
                </a:lnTo>
                <a:lnTo>
                  <a:pt x="0" y="70611"/>
                </a:lnTo>
                <a:lnTo>
                  <a:pt x="0" y="59436"/>
                </a:lnTo>
                <a:lnTo>
                  <a:pt x="35661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148791" y="2289809"/>
            <a:ext cx="33934" cy="89535"/>
          </a:xfrm>
          <a:custGeom>
            <a:avLst/>
            <a:gdLst>
              <a:gd name="connsiteX0" fmla="*/ 22974 w 33934"/>
              <a:gd name="connsiteY0" fmla="*/ 0 h 89535"/>
              <a:gd name="connsiteX1" fmla="*/ 33934 w 33934"/>
              <a:gd name="connsiteY1" fmla="*/ 0 h 89535"/>
              <a:gd name="connsiteX2" fmla="*/ 33934 w 33934"/>
              <a:gd name="connsiteY2" fmla="*/ 89535 h 89535"/>
              <a:gd name="connsiteX3" fmla="*/ 21031 w 33934"/>
              <a:gd name="connsiteY3" fmla="*/ 89535 h 89535"/>
              <a:gd name="connsiteX4" fmla="*/ 21031 w 33934"/>
              <a:gd name="connsiteY4" fmla="*/ 13589 h 89535"/>
              <a:gd name="connsiteX5" fmla="*/ 0 w 33934"/>
              <a:gd name="connsiteY5" fmla="*/ 22860 h 89535"/>
              <a:gd name="connsiteX6" fmla="*/ 0 w 33934"/>
              <a:gd name="connsiteY6" fmla="*/ 10287 h 89535"/>
              <a:gd name="connsiteX7" fmla="*/ 22974 w 33934"/>
              <a:gd name="connsiteY7" fmla="*/ 0 h 89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3934" h="89535">
                <a:moveTo>
                  <a:pt x="22974" y="0"/>
                </a:moveTo>
                <a:lnTo>
                  <a:pt x="33934" y="0"/>
                </a:lnTo>
                <a:lnTo>
                  <a:pt x="33934" y="89535"/>
                </a:lnTo>
                <a:lnTo>
                  <a:pt x="21031" y="89535"/>
                </a:lnTo>
                <a:lnTo>
                  <a:pt x="21031" y="13589"/>
                </a:lnTo>
                <a:lnTo>
                  <a:pt x="0" y="22860"/>
                </a:lnTo>
                <a:lnTo>
                  <a:pt x="0" y="10287"/>
                </a:lnTo>
                <a:lnTo>
                  <a:pt x="22974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594104" y="2288286"/>
            <a:ext cx="56261" cy="91058"/>
          </a:xfrm>
          <a:custGeom>
            <a:avLst/>
            <a:gdLst>
              <a:gd name="connsiteX0" fmla="*/ 27558 w 56261"/>
              <a:gd name="connsiteY0" fmla="*/ 0 h 91058"/>
              <a:gd name="connsiteX1" fmla="*/ 47878 w 56261"/>
              <a:gd name="connsiteY1" fmla="*/ 7873 h 91058"/>
              <a:gd name="connsiteX2" fmla="*/ 54991 w 56261"/>
              <a:gd name="connsiteY2" fmla="*/ 26796 h 91058"/>
              <a:gd name="connsiteX3" fmla="*/ 53086 w 56261"/>
              <a:gd name="connsiteY3" fmla="*/ 37845 h 91058"/>
              <a:gd name="connsiteX4" fmla="*/ 46355 w 56261"/>
              <a:gd name="connsiteY4" fmla="*/ 48132 h 91058"/>
              <a:gd name="connsiteX5" fmla="*/ 18415 w 56261"/>
              <a:gd name="connsiteY5" fmla="*/ 80009 h 91058"/>
              <a:gd name="connsiteX6" fmla="*/ 56261 w 56261"/>
              <a:gd name="connsiteY6" fmla="*/ 80009 h 91058"/>
              <a:gd name="connsiteX7" fmla="*/ 56261 w 56261"/>
              <a:gd name="connsiteY7" fmla="*/ 91058 h 91058"/>
              <a:gd name="connsiteX8" fmla="*/ 1269 w 56261"/>
              <a:gd name="connsiteY8" fmla="*/ 91058 h 91058"/>
              <a:gd name="connsiteX9" fmla="*/ 1269 w 56261"/>
              <a:gd name="connsiteY9" fmla="*/ 81025 h 91058"/>
              <a:gd name="connsiteX10" fmla="*/ 36068 w 56261"/>
              <a:gd name="connsiteY10" fmla="*/ 41401 h 91058"/>
              <a:gd name="connsiteX11" fmla="*/ 40766 w 56261"/>
              <a:gd name="connsiteY11" fmla="*/ 34289 h 91058"/>
              <a:gd name="connsiteX12" fmla="*/ 42163 w 56261"/>
              <a:gd name="connsiteY12" fmla="*/ 26923 h 91058"/>
              <a:gd name="connsiteX13" fmla="*/ 38100 w 56261"/>
              <a:gd name="connsiteY13" fmla="*/ 15620 h 91058"/>
              <a:gd name="connsiteX14" fmla="*/ 27558 w 56261"/>
              <a:gd name="connsiteY14" fmla="*/ 11175 h 91058"/>
              <a:gd name="connsiteX15" fmla="*/ 16764 w 56261"/>
              <a:gd name="connsiteY15" fmla="*/ 15493 h 91058"/>
              <a:gd name="connsiteX16" fmla="*/ 12954 w 56261"/>
              <a:gd name="connsiteY16" fmla="*/ 26923 h 91058"/>
              <a:gd name="connsiteX17" fmla="*/ 12954 w 56261"/>
              <a:gd name="connsiteY17" fmla="*/ 29336 h 91058"/>
              <a:gd name="connsiteX18" fmla="*/ 0 w 56261"/>
              <a:gd name="connsiteY18" fmla="*/ 29336 h 91058"/>
              <a:gd name="connsiteX19" fmla="*/ 0 w 56261"/>
              <a:gd name="connsiteY19" fmla="*/ 26796 h 91058"/>
              <a:gd name="connsiteX20" fmla="*/ 7112 w 56261"/>
              <a:gd name="connsiteY20" fmla="*/ 7873 h 91058"/>
              <a:gd name="connsiteX21" fmla="*/ 27558 w 56261"/>
              <a:gd name="connsiteY21" fmla="*/ 0 h 91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56261" h="91058">
                <a:moveTo>
                  <a:pt x="27558" y="0"/>
                </a:moveTo>
                <a:cubicBezTo>
                  <a:pt x="36449" y="126"/>
                  <a:pt x="43180" y="2793"/>
                  <a:pt x="47878" y="7873"/>
                </a:cubicBezTo>
                <a:cubicBezTo>
                  <a:pt x="52578" y="12826"/>
                  <a:pt x="54863" y="19176"/>
                  <a:pt x="54991" y="26796"/>
                </a:cubicBezTo>
                <a:cubicBezTo>
                  <a:pt x="54991" y="30988"/>
                  <a:pt x="54356" y="34797"/>
                  <a:pt x="53086" y="37845"/>
                </a:cubicBezTo>
                <a:cubicBezTo>
                  <a:pt x="51943" y="41020"/>
                  <a:pt x="49656" y="44450"/>
                  <a:pt x="46355" y="48132"/>
                </a:cubicBezTo>
                <a:lnTo>
                  <a:pt x="18415" y="80009"/>
                </a:lnTo>
                <a:lnTo>
                  <a:pt x="56261" y="80009"/>
                </a:lnTo>
                <a:lnTo>
                  <a:pt x="56261" y="91058"/>
                </a:lnTo>
                <a:lnTo>
                  <a:pt x="1269" y="91058"/>
                </a:lnTo>
                <a:lnTo>
                  <a:pt x="1269" y="81025"/>
                </a:lnTo>
                <a:lnTo>
                  <a:pt x="36068" y="41401"/>
                </a:lnTo>
                <a:cubicBezTo>
                  <a:pt x="38227" y="38861"/>
                  <a:pt x="39751" y="36448"/>
                  <a:pt x="40766" y="34289"/>
                </a:cubicBezTo>
                <a:cubicBezTo>
                  <a:pt x="41783" y="32003"/>
                  <a:pt x="42163" y="29590"/>
                  <a:pt x="42163" y="26923"/>
                </a:cubicBezTo>
                <a:cubicBezTo>
                  <a:pt x="42163" y="22224"/>
                  <a:pt x="40766" y="18414"/>
                  <a:pt x="38100" y="15620"/>
                </a:cubicBezTo>
                <a:cubicBezTo>
                  <a:pt x="35433" y="12700"/>
                  <a:pt x="31877" y="11302"/>
                  <a:pt x="27558" y="11175"/>
                </a:cubicBezTo>
                <a:cubicBezTo>
                  <a:pt x="22987" y="11175"/>
                  <a:pt x="19304" y="12700"/>
                  <a:pt x="16764" y="15493"/>
                </a:cubicBezTo>
                <a:cubicBezTo>
                  <a:pt x="14224" y="18288"/>
                  <a:pt x="12954" y="22097"/>
                  <a:pt x="12954" y="26923"/>
                </a:cubicBezTo>
                <a:lnTo>
                  <a:pt x="12954" y="29336"/>
                </a:lnTo>
                <a:lnTo>
                  <a:pt x="0" y="29336"/>
                </a:lnTo>
                <a:lnTo>
                  <a:pt x="0" y="26796"/>
                </a:lnTo>
                <a:cubicBezTo>
                  <a:pt x="0" y="19176"/>
                  <a:pt x="2413" y="12826"/>
                  <a:pt x="7112" y="7873"/>
                </a:cubicBezTo>
                <a:cubicBezTo>
                  <a:pt x="11938" y="2793"/>
                  <a:pt x="18669" y="126"/>
                  <a:pt x="27558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530731" y="2288286"/>
            <a:ext cx="60325" cy="92582"/>
          </a:xfrm>
          <a:custGeom>
            <a:avLst/>
            <a:gdLst>
              <a:gd name="connsiteX0" fmla="*/ 30226 w 60325"/>
              <a:gd name="connsiteY0" fmla="*/ 0 h 92582"/>
              <a:gd name="connsiteX1" fmla="*/ 50419 w 60325"/>
              <a:gd name="connsiteY1" fmla="*/ 6730 h 92582"/>
              <a:gd name="connsiteX2" fmla="*/ 57658 w 60325"/>
              <a:gd name="connsiteY2" fmla="*/ 23621 h 92582"/>
              <a:gd name="connsiteX3" fmla="*/ 53975 w 60325"/>
              <a:gd name="connsiteY3" fmla="*/ 35813 h 92582"/>
              <a:gd name="connsiteX4" fmla="*/ 44069 w 60325"/>
              <a:gd name="connsiteY4" fmla="*/ 43560 h 92582"/>
              <a:gd name="connsiteX5" fmla="*/ 56007 w 60325"/>
              <a:gd name="connsiteY5" fmla="*/ 51688 h 92582"/>
              <a:gd name="connsiteX6" fmla="*/ 60325 w 60325"/>
              <a:gd name="connsiteY6" fmla="*/ 66039 h 92582"/>
              <a:gd name="connsiteX7" fmla="*/ 51942 w 60325"/>
              <a:gd name="connsiteY7" fmla="*/ 85470 h 92582"/>
              <a:gd name="connsiteX8" fmla="*/ 36576 w 60325"/>
              <a:gd name="connsiteY8" fmla="*/ 92074 h 92582"/>
              <a:gd name="connsiteX9" fmla="*/ 30226 w 60325"/>
              <a:gd name="connsiteY9" fmla="*/ 92582 h 92582"/>
              <a:gd name="connsiteX10" fmla="*/ 23749 w 60325"/>
              <a:gd name="connsiteY10" fmla="*/ 92074 h 92582"/>
              <a:gd name="connsiteX11" fmla="*/ 8381 w 60325"/>
              <a:gd name="connsiteY11" fmla="*/ 85470 h 92582"/>
              <a:gd name="connsiteX12" fmla="*/ 0 w 60325"/>
              <a:gd name="connsiteY12" fmla="*/ 66039 h 92582"/>
              <a:gd name="connsiteX13" fmla="*/ 4445 w 60325"/>
              <a:gd name="connsiteY13" fmla="*/ 51688 h 92582"/>
              <a:gd name="connsiteX14" fmla="*/ 16256 w 60325"/>
              <a:gd name="connsiteY14" fmla="*/ 43560 h 92582"/>
              <a:gd name="connsiteX15" fmla="*/ 6350 w 60325"/>
              <a:gd name="connsiteY15" fmla="*/ 35813 h 92582"/>
              <a:gd name="connsiteX16" fmla="*/ 2666 w 60325"/>
              <a:gd name="connsiteY16" fmla="*/ 23621 h 92582"/>
              <a:gd name="connsiteX17" fmla="*/ 9906 w 60325"/>
              <a:gd name="connsiteY17" fmla="*/ 6730 h 92582"/>
              <a:gd name="connsiteX18" fmla="*/ 30226 w 60325"/>
              <a:gd name="connsiteY18" fmla="*/ 0 h 92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0325" h="92582">
                <a:moveTo>
                  <a:pt x="30226" y="0"/>
                </a:moveTo>
                <a:cubicBezTo>
                  <a:pt x="38861" y="126"/>
                  <a:pt x="45592" y="2412"/>
                  <a:pt x="50419" y="6730"/>
                </a:cubicBezTo>
                <a:cubicBezTo>
                  <a:pt x="55118" y="11048"/>
                  <a:pt x="57530" y="16636"/>
                  <a:pt x="57658" y="23621"/>
                </a:cubicBezTo>
                <a:cubicBezTo>
                  <a:pt x="57530" y="28193"/>
                  <a:pt x="56388" y="32257"/>
                  <a:pt x="53975" y="35813"/>
                </a:cubicBezTo>
                <a:cubicBezTo>
                  <a:pt x="51561" y="39369"/>
                  <a:pt x="48260" y="41909"/>
                  <a:pt x="44069" y="43560"/>
                </a:cubicBezTo>
                <a:cubicBezTo>
                  <a:pt x="49149" y="45211"/>
                  <a:pt x="53086" y="47878"/>
                  <a:pt x="56007" y="51688"/>
                </a:cubicBezTo>
                <a:cubicBezTo>
                  <a:pt x="58800" y="55498"/>
                  <a:pt x="60325" y="60324"/>
                  <a:pt x="60325" y="66039"/>
                </a:cubicBezTo>
                <a:cubicBezTo>
                  <a:pt x="60197" y="74294"/>
                  <a:pt x="57404" y="80771"/>
                  <a:pt x="51942" y="85470"/>
                </a:cubicBezTo>
                <a:cubicBezTo>
                  <a:pt x="47751" y="88900"/>
                  <a:pt x="42672" y="91185"/>
                  <a:pt x="36576" y="92074"/>
                </a:cubicBezTo>
                <a:lnTo>
                  <a:pt x="30226" y="92582"/>
                </a:lnTo>
                <a:lnTo>
                  <a:pt x="23749" y="92074"/>
                </a:lnTo>
                <a:cubicBezTo>
                  <a:pt x="17652" y="91185"/>
                  <a:pt x="12446" y="88900"/>
                  <a:pt x="8381" y="85470"/>
                </a:cubicBezTo>
                <a:cubicBezTo>
                  <a:pt x="2920" y="80771"/>
                  <a:pt x="127" y="74294"/>
                  <a:pt x="0" y="66039"/>
                </a:cubicBezTo>
                <a:cubicBezTo>
                  <a:pt x="127" y="60324"/>
                  <a:pt x="1524" y="55498"/>
                  <a:pt x="4445" y="51688"/>
                </a:cubicBezTo>
                <a:cubicBezTo>
                  <a:pt x="7238" y="47878"/>
                  <a:pt x="11176" y="45211"/>
                  <a:pt x="16256" y="43560"/>
                </a:cubicBezTo>
                <a:cubicBezTo>
                  <a:pt x="12065" y="41909"/>
                  <a:pt x="8762" y="39369"/>
                  <a:pt x="6350" y="35813"/>
                </a:cubicBezTo>
                <a:cubicBezTo>
                  <a:pt x="3937" y="32257"/>
                  <a:pt x="2666" y="28193"/>
                  <a:pt x="2666" y="23621"/>
                </a:cubicBezTo>
                <a:cubicBezTo>
                  <a:pt x="2666" y="16636"/>
                  <a:pt x="5080" y="11048"/>
                  <a:pt x="9906" y="6730"/>
                </a:cubicBezTo>
                <a:cubicBezTo>
                  <a:pt x="14731" y="2412"/>
                  <a:pt x="21462" y="126"/>
                  <a:pt x="30226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260995" y="2288286"/>
            <a:ext cx="60312" cy="92582"/>
          </a:xfrm>
          <a:custGeom>
            <a:avLst/>
            <a:gdLst>
              <a:gd name="connsiteX0" fmla="*/ 30213 w 60312"/>
              <a:gd name="connsiteY0" fmla="*/ 0 h 92582"/>
              <a:gd name="connsiteX1" fmla="*/ 50406 w 60312"/>
              <a:gd name="connsiteY1" fmla="*/ 6730 h 92582"/>
              <a:gd name="connsiteX2" fmla="*/ 57645 w 60312"/>
              <a:gd name="connsiteY2" fmla="*/ 23621 h 92582"/>
              <a:gd name="connsiteX3" fmla="*/ 53962 w 60312"/>
              <a:gd name="connsiteY3" fmla="*/ 35813 h 92582"/>
              <a:gd name="connsiteX4" fmla="*/ 44056 w 60312"/>
              <a:gd name="connsiteY4" fmla="*/ 43560 h 92582"/>
              <a:gd name="connsiteX5" fmla="*/ 55994 w 60312"/>
              <a:gd name="connsiteY5" fmla="*/ 51688 h 92582"/>
              <a:gd name="connsiteX6" fmla="*/ 60312 w 60312"/>
              <a:gd name="connsiteY6" fmla="*/ 66039 h 92582"/>
              <a:gd name="connsiteX7" fmla="*/ 51930 w 60312"/>
              <a:gd name="connsiteY7" fmla="*/ 85470 h 92582"/>
              <a:gd name="connsiteX8" fmla="*/ 36563 w 60312"/>
              <a:gd name="connsiteY8" fmla="*/ 92074 h 92582"/>
              <a:gd name="connsiteX9" fmla="*/ 30213 w 60312"/>
              <a:gd name="connsiteY9" fmla="*/ 92582 h 92582"/>
              <a:gd name="connsiteX10" fmla="*/ 23736 w 60312"/>
              <a:gd name="connsiteY10" fmla="*/ 92074 h 92582"/>
              <a:gd name="connsiteX11" fmla="*/ 8394 w 60312"/>
              <a:gd name="connsiteY11" fmla="*/ 85470 h 92582"/>
              <a:gd name="connsiteX12" fmla="*/ 0 w 60312"/>
              <a:gd name="connsiteY12" fmla="*/ 66039 h 92582"/>
              <a:gd name="connsiteX13" fmla="*/ 4381 w 60312"/>
              <a:gd name="connsiteY13" fmla="*/ 51688 h 92582"/>
              <a:gd name="connsiteX14" fmla="*/ 16243 w 60312"/>
              <a:gd name="connsiteY14" fmla="*/ 43560 h 92582"/>
              <a:gd name="connsiteX15" fmla="*/ 6299 w 60312"/>
              <a:gd name="connsiteY15" fmla="*/ 35813 h 92582"/>
              <a:gd name="connsiteX16" fmla="*/ 2629 w 60312"/>
              <a:gd name="connsiteY16" fmla="*/ 23621 h 92582"/>
              <a:gd name="connsiteX17" fmla="*/ 9893 w 60312"/>
              <a:gd name="connsiteY17" fmla="*/ 6730 h 92582"/>
              <a:gd name="connsiteX18" fmla="*/ 30213 w 60312"/>
              <a:gd name="connsiteY18" fmla="*/ 0 h 925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60312" h="92582">
                <a:moveTo>
                  <a:pt x="30213" y="0"/>
                </a:moveTo>
                <a:cubicBezTo>
                  <a:pt x="38849" y="126"/>
                  <a:pt x="45580" y="2412"/>
                  <a:pt x="50406" y="6730"/>
                </a:cubicBezTo>
                <a:cubicBezTo>
                  <a:pt x="55105" y="11048"/>
                  <a:pt x="57518" y="16636"/>
                  <a:pt x="57645" y="23621"/>
                </a:cubicBezTo>
                <a:cubicBezTo>
                  <a:pt x="57518" y="28193"/>
                  <a:pt x="56375" y="32257"/>
                  <a:pt x="53962" y="35813"/>
                </a:cubicBezTo>
                <a:cubicBezTo>
                  <a:pt x="51549" y="39369"/>
                  <a:pt x="48247" y="41909"/>
                  <a:pt x="44056" y="43560"/>
                </a:cubicBezTo>
                <a:cubicBezTo>
                  <a:pt x="49136" y="45211"/>
                  <a:pt x="53073" y="47878"/>
                  <a:pt x="55994" y="51688"/>
                </a:cubicBezTo>
                <a:cubicBezTo>
                  <a:pt x="58788" y="55498"/>
                  <a:pt x="60312" y="60324"/>
                  <a:pt x="60312" y="66039"/>
                </a:cubicBezTo>
                <a:cubicBezTo>
                  <a:pt x="60185" y="74294"/>
                  <a:pt x="57391" y="80771"/>
                  <a:pt x="51930" y="85470"/>
                </a:cubicBezTo>
                <a:cubicBezTo>
                  <a:pt x="47739" y="88900"/>
                  <a:pt x="42659" y="91185"/>
                  <a:pt x="36563" y="92074"/>
                </a:cubicBezTo>
                <a:lnTo>
                  <a:pt x="30213" y="92582"/>
                </a:lnTo>
                <a:lnTo>
                  <a:pt x="23736" y="92074"/>
                </a:lnTo>
                <a:cubicBezTo>
                  <a:pt x="17640" y="91185"/>
                  <a:pt x="12433" y="88900"/>
                  <a:pt x="8394" y="85470"/>
                </a:cubicBezTo>
                <a:cubicBezTo>
                  <a:pt x="2946" y="80771"/>
                  <a:pt x="152" y="74294"/>
                  <a:pt x="0" y="66039"/>
                </a:cubicBezTo>
                <a:cubicBezTo>
                  <a:pt x="63" y="60324"/>
                  <a:pt x="1524" y="55498"/>
                  <a:pt x="4381" y="51688"/>
                </a:cubicBezTo>
                <a:cubicBezTo>
                  <a:pt x="7251" y="47878"/>
                  <a:pt x="11163" y="45211"/>
                  <a:pt x="16243" y="43560"/>
                </a:cubicBezTo>
                <a:cubicBezTo>
                  <a:pt x="12052" y="41909"/>
                  <a:pt x="8699" y="39369"/>
                  <a:pt x="6299" y="35813"/>
                </a:cubicBezTo>
                <a:cubicBezTo>
                  <a:pt x="3898" y="32257"/>
                  <a:pt x="2679" y="28193"/>
                  <a:pt x="2629" y="23621"/>
                </a:cubicBezTo>
                <a:cubicBezTo>
                  <a:pt x="2692" y="16636"/>
                  <a:pt x="5118" y="11048"/>
                  <a:pt x="9893" y="6730"/>
                </a:cubicBezTo>
                <a:cubicBezTo>
                  <a:pt x="14719" y="2412"/>
                  <a:pt x="21450" y="126"/>
                  <a:pt x="30213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56108" y="2461895"/>
            <a:ext cx="145669" cy="89789"/>
          </a:xfrm>
          <a:custGeom>
            <a:avLst/>
            <a:gdLst>
              <a:gd name="connsiteX0" fmla="*/ 10693 w 145669"/>
              <a:gd name="connsiteY0" fmla="*/ 0 h 89789"/>
              <a:gd name="connsiteX1" fmla="*/ 135153 w 145669"/>
              <a:gd name="connsiteY1" fmla="*/ 0 h 89789"/>
              <a:gd name="connsiteX2" fmla="*/ 135153 w 145669"/>
              <a:gd name="connsiteY2" fmla="*/ 16383 h 89789"/>
              <a:gd name="connsiteX3" fmla="*/ 29946 w 145669"/>
              <a:gd name="connsiteY3" fmla="*/ 16383 h 89789"/>
              <a:gd name="connsiteX4" fmla="*/ 29946 w 145669"/>
              <a:gd name="connsiteY4" fmla="*/ 40132 h 89789"/>
              <a:gd name="connsiteX5" fmla="*/ 136042 w 145669"/>
              <a:gd name="connsiteY5" fmla="*/ 40132 h 89789"/>
              <a:gd name="connsiteX6" fmla="*/ 136042 w 145669"/>
              <a:gd name="connsiteY6" fmla="*/ 56387 h 89789"/>
              <a:gd name="connsiteX7" fmla="*/ 82194 w 145669"/>
              <a:gd name="connsiteY7" fmla="*/ 56387 h 89789"/>
              <a:gd name="connsiteX8" fmla="*/ 82194 w 145669"/>
              <a:gd name="connsiteY8" fmla="*/ 73279 h 89789"/>
              <a:gd name="connsiteX9" fmla="*/ 145669 w 145669"/>
              <a:gd name="connsiteY9" fmla="*/ 73279 h 89789"/>
              <a:gd name="connsiteX10" fmla="*/ 145669 w 145669"/>
              <a:gd name="connsiteY10" fmla="*/ 89789 h 89789"/>
              <a:gd name="connsiteX11" fmla="*/ 0 w 145669"/>
              <a:gd name="connsiteY11" fmla="*/ 89789 h 89789"/>
              <a:gd name="connsiteX12" fmla="*/ 0 w 145669"/>
              <a:gd name="connsiteY12" fmla="*/ 73279 h 89789"/>
              <a:gd name="connsiteX13" fmla="*/ 62941 w 145669"/>
              <a:gd name="connsiteY13" fmla="*/ 73279 h 89789"/>
              <a:gd name="connsiteX14" fmla="*/ 62941 w 145669"/>
              <a:gd name="connsiteY14" fmla="*/ 56387 h 89789"/>
              <a:gd name="connsiteX15" fmla="*/ 10693 w 145669"/>
              <a:gd name="connsiteY15" fmla="*/ 56387 h 89789"/>
              <a:gd name="connsiteX16" fmla="*/ 10693 w 145669"/>
              <a:gd name="connsiteY16" fmla="*/ 0 h 89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45669" h="89789">
                <a:moveTo>
                  <a:pt x="10693" y="0"/>
                </a:moveTo>
                <a:lnTo>
                  <a:pt x="135153" y="0"/>
                </a:lnTo>
                <a:lnTo>
                  <a:pt x="135153" y="16383"/>
                </a:lnTo>
                <a:lnTo>
                  <a:pt x="29946" y="16383"/>
                </a:lnTo>
                <a:lnTo>
                  <a:pt x="29946" y="40132"/>
                </a:lnTo>
                <a:lnTo>
                  <a:pt x="136042" y="40132"/>
                </a:lnTo>
                <a:lnTo>
                  <a:pt x="136042" y="56387"/>
                </a:lnTo>
                <a:lnTo>
                  <a:pt x="82194" y="56387"/>
                </a:lnTo>
                <a:lnTo>
                  <a:pt x="82194" y="73279"/>
                </a:lnTo>
                <a:lnTo>
                  <a:pt x="145669" y="73279"/>
                </a:lnTo>
                <a:lnTo>
                  <a:pt x="145669" y="89789"/>
                </a:lnTo>
                <a:lnTo>
                  <a:pt x="0" y="89789"/>
                </a:lnTo>
                <a:lnTo>
                  <a:pt x="0" y="73279"/>
                </a:lnTo>
                <a:lnTo>
                  <a:pt x="62941" y="73279"/>
                </a:lnTo>
                <a:lnTo>
                  <a:pt x="62941" y="56387"/>
                </a:lnTo>
                <a:lnTo>
                  <a:pt x="10693" y="56387"/>
                </a:lnTo>
                <a:lnTo>
                  <a:pt x="10693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34555" y="2459863"/>
            <a:ext cx="129095" cy="161797"/>
          </a:xfrm>
          <a:custGeom>
            <a:avLst/>
            <a:gdLst>
              <a:gd name="connsiteX0" fmla="*/ 109664 w 129095"/>
              <a:gd name="connsiteY0" fmla="*/ 0 h 161797"/>
              <a:gd name="connsiteX1" fmla="*/ 129095 w 129095"/>
              <a:gd name="connsiteY1" fmla="*/ 0 h 161797"/>
              <a:gd name="connsiteX2" fmla="*/ 129095 w 129095"/>
              <a:gd name="connsiteY2" fmla="*/ 161797 h 161797"/>
              <a:gd name="connsiteX3" fmla="*/ 109664 w 129095"/>
              <a:gd name="connsiteY3" fmla="*/ 161797 h 161797"/>
              <a:gd name="connsiteX4" fmla="*/ 109664 w 129095"/>
              <a:gd name="connsiteY4" fmla="*/ 140715 h 161797"/>
              <a:gd name="connsiteX5" fmla="*/ 94995 w 129095"/>
              <a:gd name="connsiteY5" fmla="*/ 148208 h 161797"/>
              <a:gd name="connsiteX6" fmla="*/ 72567 w 129095"/>
              <a:gd name="connsiteY6" fmla="*/ 150876 h 161797"/>
              <a:gd name="connsiteX7" fmla="*/ 0 w 129095"/>
              <a:gd name="connsiteY7" fmla="*/ 150876 h 161797"/>
              <a:gd name="connsiteX8" fmla="*/ 0 w 129095"/>
              <a:gd name="connsiteY8" fmla="*/ 2921 h 161797"/>
              <a:gd name="connsiteX9" fmla="*/ 77927 w 129095"/>
              <a:gd name="connsiteY9" fmla="*/ 2921 h 161797"/>
              <a:gd name="connsiteX10" fmla="*/ 77927 w 129095"/>
              <a:gd name="connsiteY10" fmla="*/ 20065 h 161797"/>
              <a:gd name="connsiteX11" fmla="*/ 19253 w 129095"/>
              <a:gd name="connsiteY11" fmla="*/ 20065 h 161797"/>
              <a:gd name="connsiteX12" fmla="*/ 19253 w 129095"/>
              <a:gd name="connsiteY12" fmla="*/ 133984 h 161797"/>
              <a:gd name="connsiteX13" fmla="*/ 76314 w 129095"/>
              <a:gd name="connsiteY13" fmla="*/ 133984 h 161797"/>
              <a:gd name="connsiteX14" fmla="*/ 95999 w 129095"/>
              <a:gd name="connsiteY14" fmla="*/ 131572 h 161797"/>
              <a:gd name="connsiteX15" fmla="*/ 109664 w 129095"/>
              <a:gd name="connsiteY15" fmla="*/ 124714 h 161797"/>
              <a:gd name="connsiteX16" fmla="*/ 109664 w 129095"/>
              <a:gd name="connsiteY16" fmla="*/ 0 h 1617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29095" h="161797">
                <a:moveTo>
                  <a:pt x="109664" y="0"/>
                </a:moveTo>
                <a:lnTo>
                  <a:pt x="129095" y="0"/>
                </a:lnTo>
                <a:lnTo>
                  <a:pt x="129095" y="161797"/>
                </a:lnTo>
                <a:lnTo>
                  <a:pt x="109664" y="161797"/>
                </a:lnTo>
                <a:lnTo>
                  <a:pt x="109664" y="140715"/>
                </a:lnTo>
                <a:cubicBezTo>
                  <a:pt x="106349" y="144017"/>
                  <a:pt x="101460" y="146430"/>
                  <a:pt x="94995" y="148208"/>
                </a:cubicBezTo>
                <a:cubicBezTo>
                  <a:pt x="88519" y="149986"/>
                  <a:pt x="81051" y="150876"/>
                  <a:pt x="72567" y="150876"/>
                </a:cubicBezTo>
                <a:lnTo>
                  <a:pt x="0" y="150876"/>
                </a:lnTo>
                <a:lnTo>
                  <a:pt x="0" y="2921"/>
                </a:lnTo>
                <a:lnTo>
                  <a:pt x="77927" y="2921"/>
                </a:lnTo>
                <a:lnTo>
                  <a:pt x="77927" y="20065"/>
                </a:lnTo>
                <a:lnTo>
                  <a:pt x="19253" y="20065"/>
                </a:lnTo>
                <a:lnTo>
                  <a:pt x="19253" y="133984"/>
                </a:lnTo>
                <a:lnTo>
                  <a:pt x="76314" y="133984"/>
                </a:lnTo>
                <a:cubicBezTo>
                  <a:pt x="83756" y="133984"/>
                  <a:pt x="90322" y="133223"/>
                  <a:pt x="95999" y="131572"/>
                </a:cubicBezTo>
                <a:cubicBezTo>
                  <a:pt x="101676" y="130047"/>
                  <a:pt x="106235" y="127761"/>
                  <a:pt x="109664" y="124714"/>
                </a:cubicBezTo>
                <a:lnTo>
                  <a:pt x="109664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394714" y="2458847"/>
            <a:ext cx="88773" cy="62738"/>
          </a:xfrm>
          <a:custGeom>
            <a:avLst/>
            <a:gdLst>
              <a:gd name="connsiteX0" fmla="*/ 44577 w 88773"/>
              <a:gd name="connsiteY0" fmla="*/ 0 h 62738"/>
              <a:gd name="connsiteX1" fmla="*/ 64643 w 88773"/>
              <a:gd name="connsiteY1" fmla="*/ 2666 h 62738"/>
              <a:gd name="connsiteX2" fmla="*/ 79755 w 88773"/>
              <a:gd name="connsiteY2" fmla="*/ 10540 h 62738"/>
              <a:gd name="connsiteX3" fmla="*/ 86359 w 88773"/>
              <a:gd name="connsiteY3" fmla="*/ 19558 h 62738"/>
              <a:gd name="connsiteX4" fmla="*/ 88773 w 88773"/>
              <a:gd name="connsiteY4" fmla="*/ 31241 h 62738"/>
              <a:gd name="connsiteX5" fmla="*/ 86359 w 88773"/>
              <a:gd name="connsiteY5" fmla="*/ 43179 h 62738"/>
              <a:gd name="connsiteX6" fmla="*/ 79755 w 88773"/>
              <a:gd name="connsiteY6" fmla="*/ 52196 h 62738"/>
              <a:gd name="connsiteX7" fmla="*/ 64643 w 88773"/>
              <a:gd name="connsiteY7" fmla="*/ 60070 h 62738"/>
              <a:gd name="connsiteX8" fmla="*/ 44577 w 88773"/>
              <a:gd name="connsiteY8" fmla="*/ 62738 h 62738"/>
              <a:gd name="connsiteX9" fmla="*/ 24383 w 88773"/>
              <a:gd name="connsiteY9" fmla="*/ 60070 h 62738"/>
              <a:gd name="connsiteX10" fmla="*/ 9397 w 88773"/>
              <a:gd name="connsiteY10" fmla="*/ 52196 h 62738"/>
              <a:gd name="connsiteX11" fmla="*/ 2539 w 88773"/>
              <a:gd name="connsiteY11" fmla="*/ 43179 h 62738"/>
              <a:gd name="connsiteX12" fmla="*/ 0 w 88773"/>
              <a:gd name="connsiteY12" fmla="*/ 31241 h 62738"/>
              <a:gd name="connsiteX13" fmla="*/ 2539 w 88773"/>
              <a:gd name="connsiteY13" fmla="*/ 19558 h 62738"/>
              <a:gd name="connsiteX14" fmla="*/ 9397 w 88773"/>
              <a:gd name="connsiteY14" fmla="*/ 10540 h 62738"/>
              <a:gd name="connsiteX15" fmla="*/ 24383 w 88773"/>
              <a:gd name="connsiteY15" fmla="*/ 2666 h 62738"/>
              <a:gd name="connsiteX16" fmla="*/ 44577 w 88773"/>
              <a:gd name="connsiteY16" fmla="*/ 0 h 6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8773" h="62738">
                <a:moveTo>
                  <a:pt x="44577" y="0"/>
                </a:moveTo>
                <a:cubicBezTo>
                  <a:pt x="51943" y="0"/>
                  <a:pt x="58674" y="889"/>
                  <a:pt x="64643" y="2666"/>
                </a:cubicBezTo>
                <a:cubicBezTo>
                  <a:pt x="70739" y="4444"/>
                  <a:pt x="75691" y="6984"/>
                  <a:pt x="79755" y="10540"/>
                </a:cubicBezTo>
                <a:cubicBezTo>
                  <a:pt x="82550" y="13080"/>
                  <a:pt x="84836" y="16128"/>
                  <a:pt x="86359" y="19558"/>
                </a:cubicBezTo>
                <a:cubicBezTo>
                  <a:pt x="88011" y="22986"/>
                  <a:pt x="88773" y="26796"/>
                  <a:pt x="88773" y="31241"/>
                </a:cubicBezTo>
                <a:cubicBezTo>
                  <a:pt x="88773" y="35686"/>
                  <a:pt x="88011" y="39623"/>
                  <a:pt x="86359" y="43179"/>
                </a:cubicBezTo>
                <a:cubicBezTo>
                  <a:pt x="84836" y="46608"/>
                  <a:pt x="82550" y="49657"/>
                  <a:pt x="79755" y="52196"/>
                </a:cubicBezTo>
                <a:cubicBezTo>
                  <a:pt x="75691" y="55752"/>
                  <a:pt x="70739" y="58292"/>
                  <a:pt x="64643" y="60070"/>
                </a:cubicBezTo>
                <a:cubicBezTo>
                  <a:pt x="58674" y="61848"/>
                  <a:pt x="51943" y="62738"/>
                  <a:pt x="44577" y="62738"/>
                </a:cubicBezTo>
                <a:cubicBezTo>
                  <a:pt x="37083" y="62738"/>
                  <a:pt x="30352" y="61848"/>
                  <a:pt x="24383" y="60070"/>
                </a:cubicBezTo>
                <a:cubicBezTo>
                  <a:pt x="18414" y="58292"/>
                  <a:pt x="13462" y="55752"/>
                  <a:pt x="9397" y="52196"/>
                </a:cubicBezTo>
                <a:cubicBezTo>
                  <a:pt x="6477" y="49657"/>
                  <a:pt x="4191" y="46608"/>
                  <a:pt x="2539" y="43179"/>
                </a:cubicBezTo>
                <a:cubicBezTo>
                  <a:pt x="888" y="39623"/>
                  <a:pt x="0" y="35686"/>
                  <a:pt x="0" y="31241"/>
                </a:cubicBezTo>
                <a:cubicBezTo>
                  <a:pt x="0" y="26796"/>
                  <a:pt x="888" y="22986"/>
                  <a:pt x="2539" y="19558"/>
                </a:cubicBezTo>
                <a:cubicBezTo>
                  <a:pt x="4191" y="16128"/>
                  <a:pt x="6477" y="13080"/>
                  <a:pt x="9397" y="10540"/>
                </a:cubicBezTo>
                <a:cubicBezTo>
                  <a:pt x="13462" y="6984"/>
                  <a:pt x="18414" y="4444"/>
                  <a:pt x="24383" y="2666"/>
                </a:cubicBezTo>
                <a:cubicBezTo>
                  <a:pt x="30352" y="889"/>
                  <a:pt x="37083" y="0"/>
                  <a:pt x="4457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89242" y="2007870"/>
            <a:ext cx="43027" cy="40131"/>
          </a:xfrm>
          <a:custGeom>
            <a:avLst/>
            <a:gdLst>
              <a:gd name="connsiteX0" fmla="*/ 12446 w 43027"/>
              <a:gd name="connsiteY0" fmla="*/ 6350 h 40131"/>
              <a:gd name="connsiteX1" fmla="*/ 6350 w 43027"/>
              <a:gd name="connsiteY1" fmla="*/ 33781 h 40131"/>
              <a:gd name="connsiteX2" fmla="*/ 30581 w 43027"/>
              <a:gd name="connsiteY2" fmla="*/ 33781 h 40131"/>
              <a:gd name="connsiteX3" fmla="*/ 36677 w 43027"/>
              <a:gd name="connsiteY3" fmla="*/ 6350 h 40131"/>
              <a:gd name="connsiteX4" fmla="*/ 12446 w 43027"/>
              <a:gd name="connsiteY4" fmla="*/ 6350 h 40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027" h="40131">
                <a:moveTo>
                  <a:pt x="12446" y="6350"/>
                </a:moveTo>
                <a:lnTo>
                  <a:pt x="6350" y="33781"/>
                </a:lnTo>
                <a:lnTo>
                  <a:pt x="30581" y="33781"/>
                </a:lnTo>
                <a:lnTo>
                  <a:pt x="36677" y="6350"/>
                </a:lnTo>
                <a:lnTo>
                  <a:pt x="12446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279628" y="1961896"/>
            <a:ext cx="57937" cy="132206"/>
          </a:xfrm>
          <a:custGeom>
            <a:avLst/>
            <a:gdLst>
              <a:gd name="connsiteX0" fmla="*/ 36982 w 57937"/>
              <a:gd name="connsiteY0" fmla="*/ 6350 h 132206"/>
              <a:gd name="connsiteX1" fmla="*/ 51587 w 57937"/>
              <a:gd name="connsiteY1" fmla="*/ 6350 h 132206"/>
              <a:gd name="connsiteX2" fmla="*/ 51587 w 57937"/>
              <a:gd name="connsiteY2" fmla="*/ 125856 h 132206"/>
              <a:gd name="connsiteX3" fmla="*/ 34391 w 57937"/>
              <a:gd name="connsiteY3" fmla="*/ 125856 h 132206"/>
              <a:gd name="connsiteX4" fmla="*/ 34391 w 57937"/>
              <a:gd name="connsiteY4" fmla="*/ 24510 h 132206"/>
              <a:gd name="connsiteX5" fmla="*/ 6350 w 57937"/>
              <a:gd name="connsiteY5" fmla="*/ 36956 h 132206"/>
              <a:gd name="connsiteX6" fmla="*/ 6350 w 57937"/>
              <a:gd name="connsiteY6" fmla="*/ 20192 h 132206"/>
              <a:gd name="connsiteX7" fmla="*/ 36982 w 57937"/>
              <a:gd name="connsiteY7" fmla="*/ 6350 h 132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7937" h="132206">
                <a:moveTo>
                  <a:pt x="36982" y="6350"/>
                </a:moveTo>
                <a:lnTo>
                  <a:pt x="51587" y="6350"/>
                </a:lnTo>
                <a:lnTo>
                  <a:pt x="51587" y="125856"/>
                </a:lnTo>
                <a:lnTo>
                  <a:pt x="34391" y="125856"/>
                </a:lnTo>
                <a:lnTo>
                  <a:pt x="34391" y="24510"/>
                </a:lnTo>
                <a:lnTo>
                  <a:pt x="6350" y="36956"/>
                </a:lnTo>
                <a:lnTo>
                  <a:pt x="6350" y="20192"/>
                </a:lnTo>
                <a:lnTo>
                  <a:pt x="36982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53885" y="1961896"/>
            <a:ext cx="114045" cy="132206"/>
          </a:xfrm>
          <a:custGeom>
            <a:avLst/>
            <a:gdLst>
              <a:gd name="connsiteX0" fmla="*/ 42468 w 114045"/>
              <a:gd name="connsiteY0" fmla="*/ 6350 h 132206"/>
              <a:gd name="connsiteX1" fmla="*/ 57861 w 114045"/>
              <a:gd name="connsiteY1" fmla="*/ 6350 h 132206"/>
              <a:gd name="connsiteX2" fmla="*/ 50698 w 114045"/>
              <a:gd name="connsiteY2" fmla="*/ 38861 h 132206"/>
              <a:gd name="connsiteX3" fmla="*/ 74929 w 114045"/>
              <a:gd name="connsiteY3" fmla="*/ 38861 h 132206"/>
              <a:gd name="connsiteX4" fmla="*/ 82092 w 114045"/>
              <a:gd name="connsiteY4" fmla="*/ 6350 h 132206"/>
              <a:gd name="connsiteX5" fmla="*/ 97485 w 114045"/>
              <a:gd name="connsiteY5" fmla="*/ 6350 h 132206"/>
              <a:gd name="connsiteX6" fmla="*/ 90322 w 114045"/>
              <a:gd name="connsiteY6" fmla="*/ 38861 h 132206"/>
              <a:gd name="connsiteX7" fmla="*/ 107695 w 114045"/>
              <a:gd name="connsiteY7" fmla="*/ 38861 h 132206"/>
              <a:gd name="connsiteX8" fmla="*/ 107695 w 114045"/>
              <a:gd name="connsiteY8" fmla="*/ 52323 h 132206"/>
              <a:gd name="connsiteX9" fmla="*/ 87579 w 114045"/>
              <a:gd name="connsiteY9" fmla="*/ 52323 h 132206"/>
              <a:gd name="connsiteX10" fmla="*/ 81330 w 114045"/>
              <a:gd name="connsiteY10" fmla="*/ 79755 h 132206"/>
              <a:gd name="connsiteX11" fmla="*/ 101904 w 114045"/>
              <a:gd name="connsiteY11" fmla="*/ 79755 h 132206"/>
              <a:gd name="connsiteX12" fmla="*/ 101904 w 114045"/>
              <a:gd name="connsiteY12" fmla="*/ 93344 h 132206"/>
              <a:gd name="connsiteX13" fmla="*/ 78587 w 114045"/>
              <a:gd name="connsiteY13" fmla="*/ 93344 h 132206"/>
              <a:gd name="connsiteX14" fmla="*/ 71577 w 114045"/>
              <a:gd name="connsiteY14" fmla="*/ 125856 h 132206"/>
              <a:gd name="connsiteX15" fmla="*/ 56184 w 114045"/>
              <a:gd name="connsiteY15" fmla="*/ 125856 h 132206"/>
              <a:gd name="connsiteX16" fmla="*/ 63195 w 114045"/>
              <a:gd name="connsiteY16" fmla="*/ 93344 h 132206"/>
              <a:gd name="connsiteX17" fmla="*/ 38963 w 114045"/>
              <a:gd name="connsiteY17" fmla="*/ 93344 h 132206"/>
              <a:gd name="connsiteX18" fmla="*/ 31800 w 114045"/>
              <a:gd name="connsiteY18" fmla="*/ 125856 h 132206"/>
              <a:gd name="connsiteX19" fmla="*/ 16560 w 114045"/>
              <a:gd name="connsiteY19" fmla="*/ 125856 h 132206"/>
              <a:gd name="connsiteX20" fmla="*/ 23571 w 114045"/>
              <a:gd name="connsiteY20" fmla="*/ 93344 h 132206"/>
              <a:gd name="connsiteX21" fmla="*/ 6350 w 114045"/>
              <a:gd name="connsiteY21" fmla="*/ 93344 h 132206"/>
              <a:gd name="connsiteX22" fmla="*/ 6350 w 114045"/>
              <a:gd name="connsiteY22" fmla="*/ 79755 h 132206"/>
              <a:gd name="connsiteX23" fmla="*/ 26314 w 114045"/>
              <a:gd name="connsiteY23" fmla="*/ 79755 h 132206"/>
              <a:gd name="connsiteX24" fmla="*/ 32410 w 114045"/>
              <a:gd name="connsiteY24" fmla="*/ 52323 h 132206"/>
              <a:gd name="connsiteX25" fmla="*/ 12141 w 114045"/>
              <a:gd name="connsiteY25" fmla="*/ 52323 h 132206"/>
              <a:gd name="connsiteX26" fmla="*/ 12141 w 114045"/>
              <a:gd name="connsiteY26" fmla="*/ 38861 h 132206"/>
              <a:gd name="connsiteX27" fmla="*/ 35153 w 114045"/>
              <a:gd name="connsiteY27" fmla="*/ 38861 h 132206"/>
              <a:gd name="connsiteX28" fmla="*/ 42468 w 114045"/>
              <a:gd name="connsiteY28" fmla="*/ 6350 h 132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114045" h="132206">
                <a:moveTo>
                  <a:pt x="42468" y="6350"/>
                </a:moveTo>
                <a:lnTo>
                  <a:pt x="57861" y="6350"/>
                </a:lnTo>
                <a:lnTo>
                  <a:pt x="50698" y="38861"/>
                </a:lnTo>
                <a:lnTo>
                  <a:pt x="74929" y="38861"/>
                </a:lnTo>
                <a:lnTo>
                  <a:pt x="82092" y="6350"/>
                </a:lnTo>
                <a:lnTo>
                  <a:pt x="97485" y="6350"/>
                </a:lnTo>
                <a:lnTo>
                  <a:pt x="90322" y="38861"/>
                </a:lnTo>
                <a:lnTo>
                  <a:pt x="107695" y="38861"/>
                </a:lnTo>
                <a:lnTo>
                  <a:pt x="107695" y="52323"/>
                </a:lnTo>
                <a:lnTo>
                  <a:pt x="87579" y="52323"/>
                </a:lnTo>
                <a:lnTo>
                  <a:pt x="81330" y="79755"/>
                </a:lnTo>
                <a:lnTo>
                  <a:pt x="101904" y="79755"/>
                </a:lnTo>
                <a:lnTo>
                  <a:pt x="101904" y="93344"/>
                </a:lnTo>
                <a:lnTo>
                  <a:pt x="78587" y="93344"/>
                </a:lnTo>
                <a:lnTo>
                  <a:pt x="71577" y="125856"/>
                </a:lnTo>
                <a:lnTo>
                  <a:pt x="56184" y="125856"/>
                </a:lnTo>
                <a:lnTo>
                  <a:pt x="63195" y="93344"/>
                </a:lnTo>
                <a:lnTo>
                  <a:pt x="38963" y="93344"/>
                </a:lnTo>
                <a:lnTo>
                  <a:pt x="31800" y="125856"/>
                </a:lnTo>
                <a:lnTo>
                  <a:pt x="16560" y="125856"/>
                </a:lnTo>
                <a:lnTo>
                  <a:pt x="23571" y="93344"/>
                </a:lnTo>
                <a:lnTo>
                  <a:pt x="6350" y="93344"/>
                </a:lnTo>
                <a:lnTo>
                  <a:pt x="6350" y="79755"/>
                </a:lnTo>
                <a:lnTo>
                  <a:pt x="26314" y="79755"/>
                </a:lnTo>
                <a:lnTo>
                  <a:pt x="32410" y="52323"/>
                </a:lnTo>
                <a:lnTo>
                  <a:pt x="12141" y="52323"/>
                </a:lnTo>
                <a:lnTo>
                  <a:pt x="12141" y="38861"/>
                </a:lnTo>
                <a:lnTo>
                  <a:pt x="35153" y="38861"/>
                </a:lnTo>
                <a:lnTo>
                  <a:pt x="4246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220330" y="1958594"/>
            <a:ext cx="45110" cy="138303"/>
          </a:xfrm>
          <a:custGeom>
            <a:avLst/>
            <a:gdLst>
              <a:gd name="connsiteX0" fmla="*/ 29260 w 45110"/>
              <a:gd name="connsiteY0" fmla="*/ 0 h 138303"/>
              <a:gd name="connsiteX1" fmla="*/ 45110 w 45110"/>
              <a:gd name="connsiteY1" fmla="*/ 0 h 138303"/>
              <a:gd name="connsiteX2" fmla="*/ 45110 w 45110"/>
              <a:gd name="connsiteY2" fmla="*/ 138303 h 138303"/>
              <a:gd name="connsiteX3" fmla="*/ 29260 w 45110"/>
              <a:gd name="connsiteY3" fmla="*/ 138303 h 138303"/>
              <a:gd name="connsiteX4" fmla="*/ 29260 w 45110"/>
              <a:gd name="connsiteY4" fmla="*/ 69596 h 138303"/>
              <a:gd name="connsiteX5" fmla="*/ 15392 w 45110"/>
              <a:gd name="connsiteY5" fmla="*/ 69596 h 138303"/>
              <a:gd name="connsiteX6" fmla="*/ 15392 w 45110"/>
              <a:gd name="connsiteY6" fmla="*/ 136652 h 138303"/>
              <a:gd name="connsiteX7" fmla="*/ 0 w 45110"/>
              <a:gd name="connsiteY7" fmla="*/ 136652 h 138303"/>
              <a:gd name="connsiteX8" fmla="*/ 0 w 45110"/>
              <a:gd name="connsiteY8" fmla="*/ 1015 h 138303"/>
              <a:gd name="connsiteX9" fmla="*/ 15392 w 45110"/>
              <a:gd name="connsiteY9" fmla="*/ 1015 h 138303"/>
              <a:gd name="connsiteX10" fmla="*/ 15392 w 45110"/>
              <a:gd name="connsiteY10" fmla="*/ 55117 h 138303"/>
              <a:gd name="connsiteX11" fmla="*/ 29260 w 45110"/>
              <a:gd name="connsiteY11" fmla="*/ 55117 h 138303"/>
              <a:gd name="connsiteX12" fmla="*/ 29260 w 45110"/>
              <a:gd name="connsiteY12" fmla="*/ 0 h 138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5110" h="138303">
                <a:moveTo>
                  <a:pt x="29260" y="0"/>
                </a:moveTo>
                <a:lnTo>
                  <a:pt x="45110" y="0"/>
                </a:lnTo>
                <a:lnTo>
                  <a:pt x="45110" y="138303"/>
                </a:lnTo>
                <a:lnTo>
                  <a:pt x="29260" y="138303"/>
                </a:lnTo>
                <a:lnTo>
                  <a:pt x="29260" y="69596"/>
                </a:lnTo>
                <a:lnTo>
                  <a:pt x="15392" y="69596"/>
                </a:lnTo>
                <a:lnTo>
                  <a:pt x="15392" y="136652"/>
                </a:lnTo>
                <a:lnTo>
                  <a:pt x="0" y="136652"/>
                </a:lnTo>
                <a:lnTo>
                  <a:pt x="0" y="1015"/>
                </a:lnTo>
                <a:lnTo>
                  <a:pt x="15392" y="1015"/>
                </a:lnTo>
                <a:lnTo>
                  <a:pt x="15392" y="55117"/>
                </a:lnTo>
                <a:lnTo>
                  <a:pt x="29260" y="55117"/>
                </a:lnTo>
                <a:lnTo>
                  <a:pt x="2926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100391" y="1958594"/>
            <a:ext cx="16611" cy="138303"/>
          </a:xfrm>
          <a:custGeom>
            <a:avLst/>
            <a:gdLst>
              <a:gd name="connsiteX0" fmla="*/ 8305 w 16611"/>
              <a:gd name="connsiteY0" fmla="*/ 0 h 138303"/>
              <a:gd name="connsiteX1" fmla="*/ 8305 w 16611"/>
              <a:gd name="connsiteY1" fmla="*/ 138303 h 138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611" h="138303">
                <a:moveTo>
                  <a:pt x="8305" y="0"/>
                </a:moveTo>
                <a:lnTo>
                  <a:pt x="8305" y="13830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004989" y="1958594"/>
            <a:ext cx="71475" cy="130555"/>
          </a:xfrm>
          <a:custGeom>
            <a:avLst/>
            <a:gdLst>
              <a:gd name="connsiteX0" fmla="*/ 35661 w 71475"/>
              <a:gd name="connsiteY0" fmla="*/ 0 h 130555"/>
              <a:gd name="connsiteX1" fmla="*/ 49644 w 71475"/>
              <a:gd name="connsiteY1" fmla="*/ 2794 h 130555"/>
              <a:gd name="connsiteX2" fmla="*/ 60198 w 71475"/>
              <a:gd name="connsiteY2" fmla="*/ 10922 h 130555"/>
              <a:gd name="connsiteX3" fmla="*/ 69151 w 71475"/>
              <a:gd name="connsiteY3" fmla="*/ 32765 h 130555"/>
              <a:gd name="connsiteX4" fmla="*/ 71475 w 71475"/>
              <a:gd name="connsiteY4" fmla="*/ 65404 h 130555"/>
              <a:gd name="connsiteX5" fmla="*/ 69151 w 71475"/>
              <a:gd name="connsiteY5" fmla="*/ 98044 h 130555"/>
              <a:gd name="connsiteX6" fmla="*/ 60198 w 71475"/>
              <a:gd name="connsiteY6" fmla="*/ 120015 h 130555"/>
              <a:gd name="connsiteX7" fmla="*/ 49644 w 71475"/>
              <a:gd name="connsiteY7" fmla="*/ 127888 h 130555"/>
              <a:gd name="connsiteX8" fmla="*/ 35661 w 71475"/>
              <a:gd name="connsiteY8" fmla="*/ 130555 h 130555"/>
              <a:gd name="connsiteX9" fmla="*/ 21755 w 71475"/>
              <a:gd name="connsiteY9" fmla="*/ 127888 h 130555"/>
              <a:gd name="connsiteX10" fmla="*/ 11277 w 71475"/>
              <a:gd name="connsiteY10" fmla="*/ 120015 h 130555"/>
              <a:gd name="connsiteX11" fmla="*/ 2324 w 71475"/>
              <a:gd name="connsiteY11" fmla="*/ 98044 h 130555"/>
              <a:gd name="connsiteX12" fmla="*/ 0 w 71475"/>
              <a:gd name="connsiteY12" fmla="*/ 65404 h 130555"/>
              <a:gd name="connsiteX13" fmla="*/ 2324 w 71475"/>
              <a:gd name="connsiteY13" fmla="*/ 32765 h 130555"/>
              <a:gd name="connsiteX14" fmla="*/ 11277 w 71475"/>
              <a:gd name="connsiteY14" fmla="*/ 10922 h 130555"/>
              <a:gd name="connsiteX15" fmla="*/ 21755 w 71475"/>
              <a:gd name="connsiteY15" fmla="*/ 2794 h 130555"/>
              <a:gd name="connsiteX16" fmla="*/ 35661 w 71475"/>
              <a:gd name="connsiteY16" fmla="*/ 0 h 130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1475" h="130555">
                <a:moveTo>
                  <a:pt x="35661" y="0"/>
                </a:moveTo>
                <a:cubicBezTo>
                  <a:pt x="40856" y="0"/>
                  <a:pt x="45516" y="1015"/>
                  <a:pt x="49644" y="2794"/>
                </a:cubicBezTo>
                <a:cubicBezTo>
                  <a:pt x="53771" y="4698"/>
                  <a:pt x="57289" y="7365"/>
                  <a:pt x="60198" y="10922"/>
                </a:cubicBezTo>
                <a:cubicBezTo>
                  <a:pt x="64541" y="16255"/>
                  <a:pt x="67526" y="23622"/>
                  <a:pt x="69151" y="32765"/>
                </a:cubicBezTo>
                <a:cubicBezTo>
                  <a:pt x="70789" y="42036"/>
                  <a:pt x="71564" y="52832"/>
                  <a:pt x="71475" y="65404"/>
                </a:cubicBezTo>
                <a:cubicBezTo>
                  <a:pt x="71564" y="77977"/>
                  <a:pt x="70789" y="88772"/>
                  <a:pt x="69151" y="98044"/>
                </a:cubicBezTo>
                <a:cubicBezTo>
                  <a:pt x="67526" y="107188"/>
                  <a:pt x="64541" y="114553"/>
                  <a:pt x="60198" y="120015"/>
                </a:cubicBezTo>
                <a:cubicBezTo>
                  <a:pt x="57289" y="123444"/>
                  <a:pt x="53771" y="126111"/>
                  <a:pt x="49644" y="127888"/>
                </a:cubicBezTo>
                <a:cubicBezTo>
                  <a:pt x="45516" y="129666"/>
                  <a:pt x="40856" y="130555"/>
                  <a:pt x="35661" y="130555"/>
                </a:cubicBezTo>
                <a:cubicBezTo>
                  <a:pt x="30530" y="130555"/>
                  <a:pt x="25895" y="129666"/>
                  <a:pt x="21755" y="127888"/>
                </a:cubicBezTo>
                <a:cubicBezTo>
                  <a:pt x="17614" y="126111"/>
                  <a:pt x="14122" y="123444"/>
                  <a:pt x="11277" y="120015"/>
                </a:cubicBezTo>
                <a:cubicBezTo>
                  <a:pt x="6946" y="114553"/>
                  <a:pt x="3962" y="107188"/>
                  <a:pt x="2324" y="98044"/>
                </a:cubicBezTo>
                <a:cubicBezTo>
                  <a:pt x="698" y="88772"/>
                  <a:pt x="-76" y="77977"/>
                  <a:pt x="0" y="65404"/>
                </a:cubicBezTo>
                <a:cubicBezTo>
                  <a:pt x="-76" y="52832"/>
                  <a:pt x="698" y="42036"/>
                  <a:pt x="2324" y="32765"/>
                </a:cubicBezTo>
                <a:cubicBezTo>
                  <a:pt x="3962" y="23622"/>
                  <a:pt x="6946" y="16255"/>
                  <a:pt x="11277" y="10922"/>
                </a:cubicBezTo>
                <a:cubicBezTo>
                  <a:pt x="14122" y="7365"/>
                  <a:pt x="17614" y="4698"/>
                  <a:pt x="21755" y="2794"/>
                </a:cubicBezTo>
                <a:cubicBezTo>
                  <a:pt x="25895" y="1015"/>
                  <a:pt x="30530" y="0"/>
                  <a:pt x="35661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810679" y="1958594"/>
            <a:ext cx="16001" cy="79883"/>
          </a:xfrm>
          <a:custGeom>
            <a:avLst/>
            <a:gdLst>
              <a:gd name="connsiteX0" fmla="*/ 8001 w 16001"/>
              <a:gd name="connsiteY0" fmla="*/ 0 h 79883"/>
              <a:gd name="connsiteX1" fmla="*/ 8001 w 16001"/>
              <a:gd name="connsiteY1" fmla="*/ 79883 h 798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001" h="79883">
                <a:moveTo>
                  <a:pt x="8001" y="0"/>
                </a:moveTo>
                <a:lnTo>
                  <a:pt x="8001" y="7988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149007" y="1954657"/>
            <a:ext cx="59893" cy="34163"/>
          </a:xfrm>
          <a:custGeom>
            <a:avLst/>
            <a:gdLst>
              <a:gd name="connsiteX0" fmla="*/ 21945 w 59893"/>
              <a:gd name="connsiteY0" fmla="*/ 0 h 34163"/>
              <a:gd name="connsiteX1" fmla="*/ 38709 w 59893"/>
              <a:gd name="connsiteY1" fmla="*/ 0 h 34163"/>
              <a:gd name="connsiteX2" fmla="*/ 38709 w 59893"/>
              <a:gd name="connsiteY2" fmla="*/ 19811 h 34163"/>
              <a:gd name="connsiteX3" fmla="*/ 59893 w 59893"/>
              <a:gd name="connsiteY3" fmla="*/ 19811 h 34163"/>
              <a:gd name="connsiteX4" fmla="*/ 59893 w 59893"/>
              <a:gd name="connsiteY4" fmla="*/ 34163 h 34163"/>
              <a:gd name="connsiteX5" fmla="*/ 0 w 59893"/>
              <a:gd name="connsiteY5" fmla="*/ 34163 h 34163"/>
              <a:gd name="connsiteX6" fmla="*/ 0 w 59893"/>
              <a:gd name="connsiteY6" fmla="*/ 19811 h 34163"/>
              <a:gd name="connsiteX7" fmla="*/ 21945 w 59893"/>
              <a:gd name="connsiteY7" fmla="*/ 19811 h 34163"/>
              <a:gd name="connsiteX8" fmla="*/ 21945 w 59893"/>
              <a:gd name="connsiteY8" fmla="*/ 0 h 341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9893" h="34163">
                <a:moveTo>
                  <a:pt x="21945" y="0"/>
                </a:moveTo>
                <a:lnTo>
                  <a:pt x="38709" y="0"/>
                </a:lnTo>
                <a:lnTo>
                  <a:pt x="38709" y="19811"/>
                </a:lnTo>
                <a:lnTo>
                  <a:pt x="59893" y="19811"/>
                </a:lnTo>
                <a:lnTo>
                  <a:pt x="59893" y="34163"/>
                </a:lnTo>
                <a:lnTo>
                  <a:pt x="0" y="34163"/>
                </a:lnTo>
                <a:lnTo>
                  <a:pt x="0" y="19811"/>
                </a:lnTo>
                <a:lnTo>
                  <a:pt x="21945" y="19811"/>
                </a:lnTo>
                <a:lnTo>
                  <a:pt x="21945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849287" y="2070100"/>
            <a:ext cx="135381" cy="27051"/>
          </a:xfrm>
          <a:custGeom>
            <a:avLst/>
            <a:gdLst>
              <a:gd name="connsiteX0" fmla="*/ 6350 w 135381"/>
              <a:gd name="connsiteY0" fmla="*/ 6350 h 27051"/>
              <a:gd name="connsiteX1" fmla="*/ 129031 w 135381"/>
              <a:gd name="connsiteY1" fmla="*/ 6350 h 27051"/>
              <a:gd name="connsiteX2" fmla="*/ 129031 w 135381"/>
              <a:gd name="connsiteY2" fmla="*/ 20701 h 27051"/>
              <a:gd name="connsiteX3" fmla="*/ 6350 w 135381"/>
              <a:gd name="connsiteY3" fmla="*/ 20701 h 27051"/>
              <a:gd name="connsiteX4" fmla="*/ 6350 w 135381"/>
              <a:gd name="connsiteY4" fmla="*/ 6350 h 27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5381" h="27051">
                <a:moveTo>
                  <a:pt x="6350" y="6350"/>
                </a:moveTo>
                <a:lnTo>
                  <a:pt x="129031" y="6350"/>
                </a:lnTo>
                <a:lnTo>
                  <a:pt x="129031" y="20701"/>
                </a:lnTo>
                <a:lnTo>
                  <a:pt x="6350" y="2070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410375" y="2070100"/>
            <a:ext cx="135382" cy="27051"/>
          </a:xfrm>
          <a:custGeom>
            <a:avLst/>
            <a:gdLst>
              <a:gd name="connsiteX0" fmla="*/ 6350 w 135382"/>
              <a:gd name="connsiteY0" fmla="*/ 6350 h 27051"/>
              <a:gd name="connsiteX1" fmla="*/ 129032 w 135382"/>
              <a:gd name="connsiteY1" fmla="*/ 6350 h 27051"/>
              <a:gd name="connsiteX2" fmla="*/ 129032 w 135382"/>
              <a:gd name="connsiteY2" fmla="*/ 20701 h 27051"/>
              <a:gd name="connsiteX3" fmla="*/ 6350 w 135382"/>
              <a:gd name="connsiteY3" fmla="*/ 20701 h 27051"/>
              <a:gd name="connsiteX4" fmla="*/ 6350 w 135382"/>
              <a:gd name="connsiteY4" fmla="*/ 6350 h 27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5382" h="27051">
                <a:moveTo>
                  <a:pt x="6350" y="6350"/>
                </a:moveTo>
                <a:lnTo>
                  <a:pt x="129032" y="6350"/>
                </a:lnTo>
                <a:lnTo>
                  <a:pt x="129032" y="20701"/>
                </a:lnTo>
                <a:lnTo>
                  <a:pt x="6350" y="2070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714108" y="2041144"/>
            <a:ext cx="118922" cy="64388"/>
          </a:xfrm>
          <a:custGeom>
            <a:avLst/>
            <a:gdLst>
              <a:gd name="connsiteX0" fmla="*/ 6350 w 118922"/>
              <a:gd name="connsiteY0" fmla="*/ 6350 h 64388"/>
              <a:gd name="connsiteX1" fmla="*/ 112572 w 118922"/>
              <a:gd name="connsiteY1" fmla="*/ 6350 h 64388"/>
              <a:gd name="connsiteX2" fmla="*/ 112572 w 118922"/>
              <a:gd name="connsiteY2" fmla="*/ 58038 h 64388"/>
              <a:gd name="connsiteX3" fmla="*/ 96113 w 118922"/>
              <a:gd name="connsiteY3" fmla="*/ 58038 h 64388"/>
              <a:gd name="connsiteX4" fmla="*/ 96113 w 118922"/>
              <a:gd name="connsiteY4" fmla="*/ 20827 h 64388"/>
              <a:gd name="connsiteX5" fmla="*/ 6350 w 118922"/>
              <a:gd name="connsiteY5" fmla="*/ 20827 h 64388"/>
              <a:gd name="connsiteX6" fmla="*/ 6350 w 118922"/>
              <a:gd name="connsiteY6" fmla="*/ 6350 h 64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8922" h="64388">
                <a:moveTo>
                  <a:pt x="6350" y="6350"/>
                </a:moveTo>
                <a:lnTo>
                  <a:pt x="112572" y="6350"/>
                </a:lnTo>
                <a:lnTo>
                  <a:pt x="112572" y="58038"/>
                </a:lnTo>
                <a:lnTo>
                  <a:pt x="96113" y="58038"/>
                </a:lnTo>
                <a:lnTo>
                  <a:pt x="96113" y="20827"/>
                </a:lnTo>
                <a:lnTo>
                  <a:pt x="6350" y="20827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161402" y="2006600"/>
            <a:ext cx="36169" cy="76072"/>
          </a:xfrm>
          <a:custGeom>
            <a:avLst/>
            <a:gdLst>
              <a:gd name="connsiteX0" fmla="*/ 18084 w 36169"/>
              <a:gd name="connsiteY0" fmla="*/ 6350 h 76072"/>
              <a:gd name="connsiteX1" fmla="*/ 14528 w 36169"/>
              <a:gd name="connsiteY1" fmla="*/ 6985 h 76072"/>
              <a:gd name="connsiteX2" fmla="*/ 11531 w 36169"/>
              <a:gd name="connsiteY2" fmla="*/ 9397 h 76072"/>
              <a:gd name="connsiteX3" fmla="*/ 7683 w 36169"/>
              <a:gd name="connsiteY3" fmla="*/ 19558 h 76072"/>
              <a:gd name="connsiteX4" fmla="*/ 6350 w 36169"/>
              <a:gd name="connsiteY4" fmla="*/ 37972 h 76072"/>
              <a:gd name="connsiteX5" fmla="*/ 7835 w 36169"/>
              <a:gd name="connsiteY5" fmla="*/ 57022 h 76072"/>
              <a:gd name="connsiteX6" fmla="*/ 12293 w 36169"/>
              <a:gd name="connsiteY6" fmla="*/ 67309 h 76072"/>
              <a:gd name="connsiteX7" fmla="*/ 14909 w 36169"/>
              <a:gd name="connsiteY7" fmla="*/ 69088 h 76072"/>
              <a:gd name="connsiteX8" fmla="*/ 18084 w 36169"/>
              <a:gd name="connsiteY8" fmla="*/ 69722 h 76072"/>
              <a:gd name="connsiteX9" fmla="*/ 23875 w 36169"/>
              <a:gd name="connsiteY9" fmla="*/ 67564 h 76072"/>
              <a:gd name="connsiteX10" fmla="*/ 28333 w 36169"/>
              <a:gd name="connsiteY10" fmla="*/ 57404 h 76072"/>
              <a:gd name="connsiteX11" fmla="*/ 29819 w 36169"/>
              <a:gd name="connsiteY11" fmla="*/ 37972 h 76072"/>
              <a:gd name="connsiteX12" fmla="*/ 28435 w 36169"/>
              <a:gd name="connsiteY12" fmla="*/ 18922 h 76072"/>
              <a:gd name="connsiteX13" fmla="*/ 24180 w 36169"/>
              <a:gd name="connsiteY13" fmla="*/ 8763 h 76072"/>
              <a:gd name="connsiteX14" fmla="*/ 21361 w 36169"/>
              <a:gd name="connsiteY14" fmla="*/ 6858 h 76072"/>
              <a:gd name="connsiteX15" fmla="*/ 18084 w 36169"/>
              <a:gd name="connsiteY15" fmla="*/ 6350 h 76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36169" h="76072">
                <a:moveTo>
                  <a:pt x="18084" y="6350"/>
                </a:moveTo>
                <a:cubicBezTo>
                  <a:pt x="16789" y="6222"/>
                  <a:pt x="15608" y="6477"/>
                  <a:pt x="14528" y="6985"/>
                </a:cubicBezTo>
                <a:cubicBezTo>
                  <a:pt x="13436" y="7492"/>
                  <a:pt x="12445" y="8255"/>
                  <a:pt x="11531" y="9397"/>
                </a:cubicBezTo>
                <a:cubicBezTo>
                  <a:pt x="9855" y="11557"/>
                  <a:pt x="8572" y="14986"/>
                  <a:pt x="7683" y="19558"/>
                </a:cubicBezTo>
                <a:cubicBezTo>
                  <a:pt x="6807" y="24257"/>
                  <a:pt x="6362" y="30352"/>
                  <a:pt x="6350" y="37972"/>
                </a:cubicBezTo>
                <a:cubicBezTo>
                  <a:pt x="6350" y="45847"/>
                  <a:pt x="6845" y="52197"/>
                  <a:pt x="7835" y="57022"/>
                </a:cubicBezTo>
                <a:cubicBezTo>
                  <a:pt x="8826" y="61848"/>
                  <a:pt x="10312" y="65278"/>
                  <a:pt x="12293" y="67309"/>
                </a:cubicBezTo>
                <a:cubicBezTo>
                  <a:pt x="13055" y="68071"/>
                  <a:pt x="13931" y="68579"/>
                  <a:pt x="14909" y="69088"/>
                </a:cubicBezTo>
                <a:cubicBezTo>
                  <a:pt x="15874" y="69469"/>
                  <a:pt x="16941" y="69722"/>
                  <a:pt x="18084" y="69722"/>
                </a:cubicBezTo>
                <a:cubicBezTo>
                  <a:pt x="20243" y="69722"/>
                  <a:pt x="22174" y="68960"/>
                  <a:pt x="23875" y="67564"/>
                </a:cubicBezTo>
                <a:cubicBezTo>
                  <a:pt x="25857" y="65659"/>
                  <a:pt x="27343" y="62229"/>
                  <a:pt x="28333" y="57404"/>
                </a:cubicBezTo>
                <a:cubicBezTo>
                  <a:pt x="29324" y="52451"/>
                  <a:pt x="29819" y="46101"/>
                  <a:pt x="29819" y="37972"/>
                </a:cubicBezTo>
                <a:cubicBezTo>
                  <a:pt x="29819" y="30098"/>
                  <a:pt x="29362" y="23748"/>
                  <a:pt x="28435" y="18922"/>
                </a:cubicBezTo>
                <a:cubicBezTo>
                  <a:pt x="27495" y="14097"/>
                  <a:pt x="26085" y="10667"/>
                  <a:pt x="24180" y="8763"/>
                </a:cubicBezTo>
                <a:cubicBezTo>
                  <a:pt x="23342" y="7874"/>
                  <a:pt x="22402" y="7239"/>
                  <a:pt x="21361" y="6858"/>
                </a:cubicBezTo>
                <a:cubicBezTo>
                  <a:pt x="20332" y="6477"/>
                  <a:pt x="19240" y="6350"/>
                  <a:pt x="1808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1145552" y="1992376"/>
            <a:ext cx="68021" cy="104140"/>
          </a:xfrm>
          <a:custGeom>
            <a:avLst/>
            <a:gdLst>
              <a:gd name="connsiteX0" fmla="*/ 33934 w 68021"/>
              <a:gd name="connsiteY0" fmla="*/ 6350 h 104140"/>
              <a:gd name="connsiteX1" fmla="*/ 42430 w 68021"/>
              <a:gd name="connsiteY1" fmla="*/ 7620 h 104140"/>
              <a:gd name="connsiteX2" fmla="*/ 49326 w 68021"/>
              <a:gd name="connsiteY2" fmla="*/ 11556 h 104140"/>
              <a:gd name="connsiteX3" fmla="*/ 58648 w 68021"/>
              <a:gd name="connsiteY3" fmla="*/ 26923 h 104140"/>
              <a:gd name="connsiteX4" fmla="*/ 61671 w 68021"/>
              <a:gd name="connsiteY4" fmla="*/ 52196 h 104140"/>
              <a:gd name="connsiteX5" fmla="*/ 58585 w 68021"/>
              <a:gd name="connsiteY5" fmla="*/ 77851 h 104140"/>
              <a:gd name="connsiteX6" fmla="*/ 48869 w 68021"/>
              <a:gd name="connsiteY6" fmla="*/ 93217 h 104140"/>
              <a:gd name="connsiteX7" fmla="*/ 33934 w 68021"/>
              <a:gd name="connsiteY7" fmla="*/ 97790 h 104140"/>
              <a:gd name="connsiteX8" fmla="*/ 19151 w 68021"/>
              <a:gd name="connsiteY8" fmla="*/ 93344 h 104140"/>
              <a:gd name="connsiteX9" fmla="*/ 9385 w 68021"/>
              <a:gd name="connsiteY9" fmla="*/ 77978 h 104140"/>
              <a:gd name="connsiteX10" fmla="*/ 6350 w 68021"/>
              <a:gd name="connsiteY10" fmla="*/ 52196 h 104140"/>
              <a:gd name="connsiteX11" fmla="*/ 9347 w 68021"/>
              <a:gd name="connsiteY11" fmla="*/ 26670 h 104140"/>
              <a:gd name="connsiteX12" fmla="*/ 18846 w 68021"/>
              <a:gd name="connsiteY12" fmla="*/ 11175 h 104140"/>
              <a:gd name="connsiteX13" fmla="*/ 33934 w 68021"/>
              <a:gd name="connsiteY13" fmla="*/ 6350 h 1041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68021" h="104140">
                <a:moveTo>
                  <a:pt x="33934" y="6350"/>
                </a:moveTo>
                <a:cubicBezTo>
                  <a:pt x="37058" y="6350"/>
                  <a:pt x="39890" y="6730"/>
                  <a:pt x="42430" y="7620"/>
                </a:cubicBezTo>
                <a:cubicBezTo>
                  <a:pt x="44983" y="8509"/>
                  <a:pt x="47282" y="9779"/>
                  <a:pt x="49326" y="11556"/>
                </a:cubicBezTo>
                <a:cubicBezTo>
                  <a:pt x="53505" y="14985"/>
                  <a:pt x="56616" y="20065"/>
                  <a:pt x="58648" y="26923"/>
                </a:cubicBezTo>
                <a:cubicBezTo>
                  <a:pt x="60668" y="33782"/>
                  <a:pt x="61684" y="42164"/>
                  <a:pt x="61671" y="52196"/>
                </a:cubicBezTo>
                <a:cubicBezTo>
                  <a:pt x="61696" y="62483"/>
                  <a:pt x="60668" y="70992"/>
                  <a:pt x="58585" y="77851"/>
                </a:cubicBezTo>
                <a:cubicBezTo>
                  <a:pt x="56515" y="84709"/>
                  <a:pt x="53276" y="89789"/>
                  <a:pt x="48869" y="93217"/>
                </a:cubicBezTo>
                <a:cubicBezTo>
                  <a:pt x="45034" y="96265"/>
                  <a:pt x="40055" y="97790"/>
                  <a:pt x="33934" y="97790"/>
                </a:cubicBezTo>
                <a:cubicBezTo>
                  <a:pt x="27863" y="97790"/>
                  <a:pt x="22936" y="96265"/>
                  <a:pt x="19151" y="93344"/>
                </a:cubicBezTo>
                <a:cubicBezTo>
                  <a:pt x="14681" y="90042"/>
                  <a:pt x="11430" y="84835"/>
                  <a:pt x="9385" y="77978"/>
                </a:cubicBezTo>
                <a:cubicBezTo>
                  <a:pt x="7327" y="71120"/>
                  <a:pt x="6324" y="62483"/>
                  <a:pt x="6350" y="52196"/>
                </a:cubicBezTo>
                <a:cubicBezTo>
                  <a:pt x="6324" y="42036"/>
                  <a:pt x="7327" y="33528"/>
                  <a:pt x="9347" y="26670"/>
                </a:cubicBezTo>
                <a:cubicBezTo>
                  <a:pt x="11353" y="19684"/>
                  <a:pt x="14528" y="14604"/>
                  <a:pt x="18846" y="11175"/>
                </a:cubicBezTo>
                <a:cubicBezTo>
                  <a:pt x="22656" y="8001"/>
                  <a:pt x="27686" y="6350"/>
                  <a:pt x="33934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452285" y="1969389"/>
            <a:ext cx="51562" cy="63372"/>
          </a:xfrm>
          <a:custGeom>
            <a:avLst/>
            <a:gdLst>
              <a:gd name="connsiteX0" fmla="*/ 6350 w 51562"/>
              <a:gd name="connsiteY0" fmla="*/ 6350 h 63372"/>
              <a:gd name="connsiteX1" fmla="*/ 6350 w 51562"/>
              <a:gd name="connsiteY1" fmla="*/ 57022 h 63372"/>
              <a:gd name="connsiteX2" fmla="*/ 41402 w 51562"/>
              <a:gd name="connsiteY2" fmla="*/ 57022 h 63372"/>
              <a:gd name="connsiteX3" fmla="*/ 44399 w 51562"/>
              <a:gd name="connsiteY3" fmla="*/ 45211 h 63372"/>
              <a:gd name="connsiteX4" fmla="*/ 45212 w 51562"/>
              <a:gd name="connsiteY4" fmla="*/ 31369 h 63372"/>
              <a:gd name="connsiteX5" fmla="*/ 45212 w 51562"/>
              <a:gd name="connsiteY5" fmla="*/ 6350 h 63372"/>
              <a:gd name="connsiteX6" fmla="*/ 6350 w 51562"/>
              <a:gd name="connsiteY6" fmla="*/ 6350 h 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1562" h="63372">
                <a:moveTo>
                  <a:pt x="6350" y="6350"/>
                </a:moveTo>
                <a:lnTo>
                  <a:pt x="6350" y="57022"/>
                </a:lnTo>
                <a:lnTo>
                  <a:pt x="41402" y="57022"/>
                </a:lnTo>
                <a:cubicBezTo>
                  <a:pt x="42824" y="53720"/>
                  <a:pt x="43827" y="49783"/>
                  <a:pt x="44399" y="45211"/>
                </a:cubicBezTo>
                <a:cubicBezTo>
                  <a:pt x="44958" y="40512"/>
                  <a:pt x="45237" y="35940"/>
                  <a:pt x="45212" y="31369"/>
                </a:cubicBezTo>
                <a:lnTo>
                  <a:pt x="45212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1015098" y="1966595"/>
            <a:ext cx="51257" cy="114680"/>
          </a:xfrm>
          <a:custGeom>
            <a:avLst/>
            <a:gdLst>
              <a:gd name="connsiteX0" fmla="*/ 25552 w 51257"/>
              <a:gd name="connsiteY0" fmla="*/ 6350 h 114680"/>
              <a:gd name="connsiteX1" fmla="*/ 18796 w 51257"/>
              <a:gd name="connsiteY1" fmla="*/ 7873 h 114680"/>
              <a:gd name="connsiteX2" fmla="*/ 13512 w 51257"/>
              <a:gd name="connsiteY2" fmla="*/ 12191 h 114680"/>
              <a:gd name="connsiteX3" fmla="*/ 7874 w 51257"/>
              <a:gd name="connsiteY3" fmla="*/ 29336 h 114680"/>
              <a:gd name="connsiteX4" fmla="*/ 6350 w 51257"/>
              <a:gd name="connsiteY4" fmla="*/ 57403 h 114680"/>
              <a:gd name="connsiteX5" fmla="*/ 7874 w 51257"/>
              <a:gd name="connsiteY5" fmla="*/ 85597 h 114680"/>
              <a:gd name="connsiteX6" fmla="*/ 13512 w 51257"/>
              <a:gd name="connsiteY6" fmla="*/ 102870 h 114680"/>
              <a:gd name="connsiteX7" fmla="*/ 18796 w 51257"/>
              <a:gd name="connsiteY7" fmla="*/ 106933 h 114680"/>
              <a:gd name="connsiteX8" fmla="*/ 25552 w 51257"/>
              <a:gd name="connsiteY8" fmla="*/ 108330 h 114680"/>
              <a:gd name="connsiteX9" fmla="*/ 32435 w 51257"/>
              <a:gd name="connsiteY9" fmla="*/ 106933 h 114680"/>
              <a:gd name="connsiteX10" fmla="*/ 37592 w 51257"/>
              <a:gd name="connsiteY10" fmla="*/ 102870 h 114680"/>
              <a:gd name="connsiteX11" fmla="*/ 43421 w 51257"/>
              <a:gd name="connsiteY11" fmla="*/ 85597 h 114680"/>
              <a:gd name="connsiteX12" fmla="*/ 44907 w 51257"/>
              <a:gd name="connsiteY12" fmla="*/ 57403 h 114680"/>
              <a:gd name="connsiteX13" fmla="*/ 43421 w 51257"/>
              <a:gd name="connsiteY13" fmla="*/ 29336 h 114680"/>
              <a:gd name="connsiteX14" fmla="*/ 37592 w 51257"/>
              <a:gd name="connsiteY14" fmla="*/ 12191 h 114680"/>
              <a:gd name="connsiteX15" fmla="*/ 32435 w 51257"/>
              <a:gd name="connsiteY15" fmla="*/ 7873 h 114680"/>
              <a:gd name="connsiteX16" fmla="*/ 25552 w 51257"/>
              <a:gd name="connsiteY16" fmla="*/ 6350 h 1146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1257" h="114680">
                <a:moveTo>
                  <a:pt x="25552" y="6350"/>
                </a:moveTo>
                <a:cubicBezTo>
                  <a:pt x="23101" y="6350"/>
                  <a:pt x="20840" y="6857"/>
                  <a:pt x="18796" y="7873"/>
                </a:cubicBezTo>
                <a:cubicBezTo>
                  <a:pt x="16738" y="8763"/>
                  <a:pt x="14973" y="10286"/>
                  <a:pt x="13512" y="12191"/>
                </a:cubicBezTo>
                <a:cubicBezTo>
                  <a:pt x="10820" y="15875"/>
                  <a:pt x="8940" y="21590"/>
                  <a:pt x="7874" y="29336"/>
                </a:cubicBezTo>
                <a:cubicBezTo>
                  <a:pt x="6819" y="36956"/>
                  <a:pt x="6311" y="46354"/>
                  <a:pt x="6350" y="57403"/>
                </a:cubicBezTo>
                <a:cubicBezTo>
                  <a:pt x="6311" y="68452"/>
                  <a:pt x="6819" y="77851"/>
                  <a:pt x="7874" y="85597"/>
                </a:cubicBezTo>
                <a:cubicBezTo>
                  <a:pt x="8940" y="93345"/>
                  <a:pt x="10820" y="99060"/>
                  <a:pt x="13512" y="102870"/>
                </a:cubicBezTo>
                <a:cubicBezTo>
                  <a:pt x="14973" y="104647"/>
                  <a:pt x="16738" y="105917"/>
                  <a:pt x="18796" y="106933"/>
                </a:cubicBezTo>
                <a:cubicBezTo>
                  <a:pt x="20840" y="107822"/>
                  <a:pt x="23101" y="108330"/>
                  <a:pt x="25552" y="108330"/>
                </a:cubicBezTo>
                <a:cubicBezTo>
                  <a:pt x="28079" y="108330"/>
                  <a:pt x="30378" y="107822"/>
                  <a:pt x="32435" y="106933"/>
                </a:cubicBezTo>
                <a:cubicBezTo>
                  <a:pt x="34480" y="105917"/>
                  <a:pt x="36207" y="104647"/>
                  <a:pt x="37592" y="102870"/>
                </a:cubicBezTo>
                <a:cubicBezTo>
                  <a:pt x="40436" y="99060"/>
                  <a:pt x="42379" y="93345"/>
                  <a:pt x="43421" y="85597"/>
                </a:cubicBezTo>
                <a:cubicBezTo>
                  <a:pt x="44475" y="77851"/>
                  <a:pt x="44970" y="68452"/>
                  <a:pt x="44907" y="57403"/>
                </a:cubicBezTo>
                <a:cubicBezTo>
                  <a:pt x="44970" y="46354"/>
                  <a:pt x="44475" y="36956"/>
                  <a:pt x="43421" y="29336"/>
                </a:cubicBezTo>
                <a:cubicBezTo>
                  <a:pt x="42379" y="21590"/>
                  <a:pt x="40436" y="15875"/>
                  <a:pt x="37592" y="12191"/>
                </a:cubicBezTo>
                <a:cubicBezTo>
                  <a:pt x="36207" y="10286"/>
                  <a:pt x="34480" y="8763"/>
                  <a:pt x="32435" y="7873"/>
                </a:cubicBezTo>
                <a:cubicBezTo>
                  <a:pt x="30378" y="6857"/>
                  <a:pt x="28079" y="6350"/>
                  <a:pt x="2555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856449" y="1954784"/>
            <a:ext cx="122732" cy="102361"/>
          </a:xfrm>
          <a:custGeom>
            <a:avLst/>
            <a:gdLst>
              <a:gd name="connsiteX0" fmla="*/ 6350 w 122732"/>
              <a:gd name="connsiteY0" fmla="*/ 6350 h 102361"/>
              <a:gd name="connsiteX1" fmla="*/ 114706 w 122732"/>
              <a:gd name="connsiteY1" fmla="*/ 6350 h 102361"/>
              <a:gd name="connsiteX2" fmla="*/ 114706 w 122732"/>
              <a:gd name="connsiteY2" fmla="*/ 20954 h 102361"/>
              <a:gd name="connsiteX3" fmla="*/ 22961 w 122732"/>
              <a:gd name="connsiteY3" fmla="*/ 20954 h 102361"/>
              <a:gd name="connsiteX4" fmla="*/ 22961 w 122732"/>
              <a:gd name="connsiteY4" fmla="*/ 43814 h 102361"/>
              <a:gd name="connsiteX5" fmla="*/ 113182 w 122732"/>
              <a:gd name="connsiteY5" fmla="*/ 43814 h 102361"/>
              <a:gd name="connsiteX6" fmla="*/ 113182 w 122732"/>
              <a:gd name="connsiteY6" fmla="*/ 58292 h 102361"/>
              <a:gd name="connsiteX7" fmla="*/ 22961 w 122732"/>
              <a:gd name="connsiteY7" fmla="*/ 58292 h 102361"/>
              <a:gd name="connsiteX8" fmla="*/ 22961 w 122732"/>
              <a:gd name="connsiteY8" fmla="*/ 81787 h 102361"/>
              <a:gd name="connsiteX9" fmla="*/ 116382 w 122732"/>
              <a:gd name="connsiteY9" fmla="*/ 81787 h 102361"/>
              <a:gd name="connsiteX10" fmla="*/ 116382 w 122732"/>
              <a:gd name="connsiteY10" fmla="*/ 96011 h 102361"/>
              <a:gd name="connsiteX11" fmla="*/ 6350 w 122732"/>
              <a:gd name="connsiteY11" fmla="*/ 96011 h 102361"/>
              <a:gd name="connsiteX12" fmla="*/ 6350 w 122732"/>
              <a:gd name="connsiteY12" fmla="*/ 6350 h 1023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22732" h="102361">
                <a:moveTo>
                  <a:pt x="6350" y="6350"/>
                </a:moveTo>
                <a:lnTo>
                  <a:pt x="114706" y="6350"/>
                </a:lnTo>
                <a:lnTo>
                  <a:pt x="114706" y="20954"/>
                </a:lnTo>
                <a:lnTo>
                  <a:pt x="22961" y="20954"/>
                </a:lnTo>
                <a:lnTo>
                  <a:pt x="22961" y="43814"/>
                </a:lnTo>
                <a:lnTo>
                  <a:pt x="113182" y="43814"/>
                </a:lnTo>
                <a:lnTo>
                  <a:pt x="113182" y="58292"/>
                </a:lnTo>
                <a:lnTo>
                  <a:pt x="22961" y="58292"/>
                </a:lnTo>
                <a:lnTo>
                  <a:pt x="22961" y="81787"/>
                </a:lnTo>
                <a:lnTo>
                  <a:pt x="116382" y="81787"/>
                </a:lnTo>
                <a:lnTo>
                  <a:pt x="116382" y="96011"/>
                </a:lnTo>
                <a:lnTo>
                  <a:pt x="6350" y="96011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556679" y="1954784"/>
            <a:ext cx="135382" cy="142366"/>
          </a:xfrm>
          <a:custGeom>
            <a:avLst/>
            <a:gdLst>
              <a:gd name="connsiteX0" fmla="*/ 13512 w 135382"/>
              <a:gd name="connsiteY0" fmla="*/ 6350 h 142366"/>
              <a:gd name="connsiteX1" fmla="*/ 121869 w 135382"/>
              <a:gd name="connsiteY1" fmla="*/ 6350 h 142366"/>
              <a:gd name="connsiteX2" fmla="*/ 121869 w 135382"/>
              <a:gd name="connsiteY2" fmla="*/ 57403 h 142366"/>
              <a:gd name="connsiteX3" fmla="*/ 30124 w 135382"/>
              <a:gd name="connsiteY3" fmla="*/ 57403 h 142366"/>
              <a:gd name="connsiteX4" fmla="*/ 30124 w 135382"/>
              <a:gd name="connsiteY4" fmla="*/ 79882 h 142366"/>
              <a:gd name="connsiteX5" fmla="*/ 123545 w 135382"/>
              <a:gd name="connsiteY5" fmla="*/ 79882 h 142366"/>
              <a:gd name="connsiteX6" fmla="*/ 123545 w 135382"/>
              <a:gd name="connsiteY6" fmla="*/ 94233 h 142366"/>
              <a:gd name="connsiteX7" fmla="*/ 76301 w 135382"/>
              <a:gd name="connsiteY7" fmla="*/ 94233 h 142366"/>
              <a:gd name="connsiteX8" fmla="*/ 76301 w 135382"/>
              <a:gd name="connsiteY8" fmla="*/ 121665 h 142366"/>
              <a:gd name="connsiteX9" fmla="*/ 129032 w 135382"/>
              <a:gd name="connsiteY9" fmla="*/ 121665 h 142366"/>
              <a:gd name="connsiteX10" fmla="*/ 129032 w 135382"/>
              <a:gd name="connsiteY10" fmla="*/ 136016 h 142366"/>
              <a:gd name="connsiteX11" fmla="*/ 6350 w 135382"/>
              <a:gd name="connsiteY11" fmla="*/ 136016 h 142366"/>
              <a:gd name="connsiteX12" fmla="*/ 6350 w 135382"/>
              <a:gd name="connsiteY12" fmla="*/ 121665 h 142366"/>
              <a:gd name="connsiteX13" fmla="*/ 59842 w 135382"/>
              <a:gd name="connsiteY13" fmla="*/ 121665 h 142366"/>
              <a:gd name="connsiteX14" fmla="*/ 59842 w 135382"/>
              <a:gd name="connsiteY14" fmla="*/ 94233 h 142366"/>
              <a:gd name="connsiteX15" fmla="*/ 13512 w 135382"/>
              <a:gd name="connsiteY15" fmla="*/ 94233 h 142366"/>
              <a:gd name="connsiteX16" fmla="*/ 13512 w 135382"/>
              <a:gd name="connsiteY16" fmla="*/ 43052 h 142366"/>
              <a:gd name="connsiteX17" fmla="*/ 105257 w 135382"/>
              <a:gd name="connsiteY17" fmla="*/ 43052 h 142366"/>
              <a:gd name="connsiteX18" fmla="*/ 105257 w 135382"/>
              <a:gd name="connsiteY18" fmla="*/ 20954 h 142366"/>
              <a:gd name="connsiteX19" fmla="*/ 13512 w 135382"/>
              <a:gd name="connsiteY19" fmla="*/ 20954 h 142366"/>
              <a:gd name="connsiteX20" fmla="*/ 13512 w 135382"/>
              <a:gd name="connsiteY20" fmla="*/ 6350 h 1423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135382" h="142366">
                <a:moveTo>
                  <a:pt x="13512" y="6350"/>
                </a:moveTo>
                <a:lnTo>
                  <a:pt x="121869" y="6350"/>
                </a:lnTo>
                <a:lnTo>
                  <a:pt x="121869" y="57403"/>
                </a:lnTo>
                <a:lnTo>
                  <a:pt x="30124" y="57403"/>
                </a:lnTo>
                <a:lnTo>
                  <a:pt x="30124" y="79882"/>
                </a:lnTo>
                <a:lnTo>
                  <a:pt x="123545" y="79882"/>
                </a:lnTo>
                <a:lnTo>
                  <a:pt x="123545" y="94233"/>
                </a:lnTo>
                <a:lnTo>
                  <a:pt x="76301" y="94233"/>
                </a:lnTo>
                <a:lnTo>
                  <a:pt x="76301" y="121665"/>
                </a:lnTo>
                <a:lnTo>
                  <a:pt x="129032" y="121665"/>
                </a:lnTo>
                <a:lnTo>
                  <a:pt x="129032" y="136016"/>
                </a:lnTo>
                <a:lnTo>
                  <a:pt x="6350" y="136016"/>
                </a:lnTo>
                <a:lnTo>
                  <a:pt x="6350" y="121665"/>
                </a:lnTo>
                <a:lnTo>
                  <a:pt x="59842" y="121665"/>
                </a:lnTo>
                <a:lnTo>
                  <a:pt x="59842" y="94233"/>
                </a:lnTo>
                <a:lnTo>
                  <a:pt x="13512" y="94233"/>
                </a:lnTo>
                <a:lnTo>
                  <a:pt x="13512" y="43052"/>
                </a:lnTo>
                <a:lnTo>
                  <a:pt x="105257" y="43052"/>
                </a:lnTo>
                <a:lnTo>
                  <a:pt x="105257" y="20954"/>
                </a:lnTo>
                <a:lnTo>
                  <a:pt x="13512" y="20954"/>
                </a:lnTo>
                <a:lnTo>
                  <a:pt x="13512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415099" y="1954784"/>
            <a:ext cx="125933" cy="92709"/>
          </a:xfrm>
          <a:custGeom>
            <a:avLst/>
            <a:gdLst>
              <a:gd name="connsiteX0" fmla="*/ 8788 w 125933"/>
              <a:gd name="connsiteY0" fmla="*/ 6350 h 92709"/>
              <a:gd name="connsiteX1" fmla="*/ 117144 w 125933"/>
              <a:gd name="connsiteY1" fmla="*/ 6350 h 92709"/>
              <a:gd name="connsiteX2" fmla="*/ 117144 w 125933"/>
              <a:gd name="connsiteY2" fmla="*/ 20954 h 92709"/>
              <a:gd name="connsiteX3" fmla="*/ 99009 w 125933"/>
              <a:gd name="connsiteY3" fmla="*/ 20954 h 92709"/>
              <a:gd name="connsiteX4" fmla="*/ 99009 w 125933"/>
              <a:gd name="connsiteY4" fmla="*/ 44450 h 92709"/>
              <a:gd name="connsiteX5" fmla="*/ 97942 w 125933"/>
              <a:gd name="connsiteY5" fmla="*/ 59308 h 92709"/>
              <a:gd name="connsiteX6" fmla="*/ 94589 w 125933"/>
              <a:gd name="connsiteY6" fmla="*/ 71627 h 92709"/>
              <a:gd name="connsiteX7" fmla="*/ 119583 w 125933"/>
              <a:gd name="connsiteY7" fmla="*/ 71627 h 92709"/>
              <a:gd name="connsiteX8" fmla="*/ 119583 w 125933"/>
              <a:gd name="connsiteY8" fmla="*/ 86359 h 92709"/>
              <a:gd name="connsiteX9" fmla="*/ 6350 w 125933"/>
              <a:gd name="connsiteY9" fmla="*/ 86359 h 92709"/>
              <a:gd name="connsiteX10" fmla="*/ 6350 w 125933"/>
              <a:gd name="connsiteY10" fmla="*/ 71627 h 92709"/>
              <a:gd name="connsiteX11" fmla="*/ 26771 w 125933"/>
              <a:gd name="connsiteY11" fmla="*/ 71627 h 92709"/>
              <a:gd name="connsiteX12" fmla="*/ 26771 w 125933"/>
              <a:gd name="connsiteY12" fmla="*/ 20954 h 92709"/>
              <a:gd name="connsiteX13" fmla="*/ 8788 w 125933"/>
              <a:gd name="connsiteY13" fmla="*/ 20954 h 92709"/>
              <a:gd name="connsiteX14" fmla="*/ 8788 w 125933"/>
              <a:gd name="connsiteY14" fmla="*/ 6350 h 927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5933" h="92709">
                <a:moveTo>
                  <a:pt x="8788" y="6350"/>
                </a:moveTo>
                <a:lnTo>
                  <a:pt x="117144" y="6350"/>
                </a:lnTo>
                <a:lnTo>
                  <a:pt x="117144" y="20954"/>
                </a:lnTo>
                <a:lnTo>
                  <a:pt x="99009" y="20954"/>
                </a:lnTo>
                <a:lnTo>
                  <a:pt x="99009" y="44450"/>
                </a:lnTo>
                <a:cubicBezTo>
                  <a:pt x="99021" y="49402"/>
                  <a:pt x="98666" y="54482"/>
                  <a:pt x="97942" y="59308"/>
                </a:cubicBezTo>
                <a:cubicBezTo>
                  <a:pt x="97231" y="64261"/>
                  <a:pt x="96113" y="68325"/>
                  <a:pt x="94589" y="71627"/>
                </a:cubicBezTo>
                <a:lnTo>
                  <a:pt x="119583" y="71627"/>
                </a:lnTo>
                <a:lnTo>
                  <a:pt x="119583" y="86359"/>
                </a:lnTo>
                <a:lnTo>
                  <a:pt x="6350" y="86359"/>
                </a:lnTo>
                <a:lnTo>
                  <a:pt x="6350" y="71627"/>
                </a:lnTo>
                <a:lnTo>
                  <a:pt x="26771" y="71627"/>
                </a:lnTo>
                <a:lnTo>
                  <a:pt x="26771" y="20954"/>
                </a:lnTo>
                <a:lnTo>
                  <a:pt x="8788" y="20954"/>
                </a:lnTo>
                <a:lnTo>
                  <a:pt x="878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703287" y="1954021"/>
            <a:ext cx="73812" cy="89662"/>
          </a:xfrm>
          <a:custGeom>
            <a:avLst/>
            <a:gdLst>
              <a:gd name="connsiteX0" fmla="*/ 8331 w 73812"/>
              <a:gd name="connsiteY0" fmla="*/ 6350 h 89662"/>
              <a:gd name="connsiteX1" fmla="*/ 65481 w 73812"/>
              <a:gd name="connsiteY1" fmla="*/ 6350 h 89662"/>
              <a:gd name="connsiteX2" fmla="*/ 65481 w 73812"/>
              <a:gd name="connsiteY2" fmla="*/ 20574 h 89662"/>
              <a:gd name="connsiteX3" fmla="*/ 44907 w 73812"/>
              <a:gd name="connsiteY3" fmla="*/ 20574 h 89662"/>
              <a:gd name="connsiteX4" fmla="*/ 44907 w 73812"/>
              <a:gd name="connsiteY4" fmla="*/ 33274 h 89662"/>
              <a:gd name="connsiteX5" fmla="*/ 50812 w 73812"/>
              <a:gd name="connsiteY5" fmla="*/ 56515 h 89662"/>
              <a:gd name="connsiteX6" fmla="*/ 67462 w 73812"/>
              <a:gd name="connsiteY6" fmla="*/ 66929 h 89662"/>
              <a:gd name="connsiteX7" fmla="*/ 67462 w 73812"/>
              <a:gd name="connsiteY7" fmla="*/ 81534 h 89662"/>
              <a:gd name="connsiteX8" fmla="*/ 49212 w 73812"/>
              <a:gd name="connsiteY8" fmla="*/ 74295 h 89662"/>
              <a:gd name="connsiteX9" fmla="*/ 37134 w 73812"/>
              <a:gd name="connsiteY9" fmla="*/ 62738 h 89662"/>
              <a:gd name="connsiteX10" fmla="*/ 24777 w 73812"/>
              <a:gd name="connsiteY10" fmla="*/ 75310 h 89662"/>
              <a:gd name="connsiteX11" fmla="*/ 6350 w 73812"/>
              <a:gd name="connsiteY11" fmla="*/ 83312 h 89662"/>
              <a:gd name="connsiteX12" fmla="*/ 6350 w 73812"/>
              <a:gd name="connsiteY12" fmla="*/ 68579 h 89662"/>
              <a:gd name="connsiteX13" fmla="*/ 22847 w 73812"/>
              <a:gd name="connsiteY13" fmla="*/ 57530 h 89662"/>
              <a:gd name="connsiteX14" fmla="*/ 28600 w 73812"/>
              <a:gd name="connsiteY14" fmla="*/ 33020 h 89662"/>
              <a:gd name="connsiteX15" fmla="*/ 28600 w 73812"/>
              <a:gd name="connsiteY15" fmla="*/ 20574 h 89662"/>
              <a:gd name="connsiteX16" fmla="*/ 8331 w 73812"/>
              <a:gd name="connsiteY16" fmla="*/ 20574 h 89662"/>
              <a:gd name="connsiteX17" fmla="*/ 8331 w 73812"/>
              <a:gd name="connsiteY17" fmla="*/ 6350 h 896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73812" h="89662">
                <a:moveTo>
                  <a:pt x="8331" y="6350"/>
                </a:moveTo>
                <a:lnTo>
                  <a:pt x="65481" y="6350"/>
                </a:lnTo>
                <a:lnTo>
                  <a:pt x="65481" y="20574"/>
                </a:lnTo>
                <a:lnTo>
                  <a:pt x="44907" y="20574"/>
                </a:lnTo>
                <a:lnTo>
                  <a:pt x="44907" y="33274"/>
                </a:lnTo>
                <a:cubicBezTo>
                  <a:pt x="44958" y="43688"/>
                  <a:pt x="46926" y="51562"/>
                  <a:pt x="50812" y="56515"/>
                </a:cubicBezTo>
                <a:cubicBezTo>
                  <a:pt x="54711" y="61595"/>
                  <a:pt x="60261" y="65024"/>
                  <a:pt x="67462" y="66929"/>
                </a:cubicBezTo>
                <a:lnTo>
                  <a:pt x="67462" y="81534"/>
                </a:lnTo>
                <a:cubicBezTo>
                  <a:pt x="60540" y="80137"/>
                  <a:pt x="54457" y="77724"/>
                  <a:pt x="49212" y="74295"/>
                </a:cubicBezTo>
                <a:cubicBezTo>
                  <a:pt x="43967" y="70993"/>
                  <a:pt x="39941" y="67183"/>
                  <a:pt x="37134" y="62738"/>
                </a:cubicBezTo>
                <a:cubicBezTo>
                  <a:pt x="34302" y="67310"/>
                  <a:pt x="30175" y="71501"/>
                  <a:pt x="24777" y="75310"/>
                </a:cubicBezTo>
                <a:cubicBezTo>
                  <a:pt x="19367" y="78994"/>
                  <a:pt x="13220" y="81660"/>
                  <a:pt x="6350" y="83312"/>
                </a:cubicBezTo>
                <a:lnTo>
                  <a:pt x="6350" y="68579"/>
                </a:lnTo>
                <a:cubicBezTo>
                  <a:pt x="13550" y="66675"/>
                  <a:pt x="19050" y="62992"/>
                  <a:pt x="22847" y="57530"/>
                </a:cubicBezTo>
                <a:cubicBezTo>
                  <a:pt x="26657" y="51943"/>
                  <a:pt x="28575" y="43815"/>
                  <a:pt x="28600" y="33020"/>
                </a:cubicBezTo>
                <a:lnTo>
                  <a:pt x="28600" y="20574"/>
                </a:lnTo>
                <a:lnTo>
                  <a:pt x="8331" y="20574"/>
                </a:lnTo>
                <a:lnTo>
                  <a:pt x="8331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756780" y="1953259"/>
            <a:ext cx="46532" cy="90678"/>
          </a:xfrm>
          <a:custGeom>
            <a:avLst/>
            <a:gdLst>
              <a:gd name="connsiteX0" fmla="*/ 24637 w 46532"/>
              <a:gd name="connsiteY0" fmla="*/ 6350 h 90678"/>
              <a:gd name="connsiteX1" fmla="*/ 40182 w 46532"/>
              <a:gd name="connsiteY1" fmla="*/ 6350 h 90678"/>
              <a:gd name="connsiteX2" fmla="*/ 40182 w 46532"/>
              <a:gd name="connsiteY2" fmla="*/ 84328 h 90678"/>
              <a:gd name="connsiteX3" fmla="*/ 24637 w 46532"/>
              <a:gd name="connsiteY3" fmla="*/ 84328 h 90678"/>
              <a:gd name="connsiteX4" fmla="*/ 24637 w 46532"/>
              <a:gd name="connsiteY4" fmla="*/ 49910 h 90678"/>
              <a:gd name="connsiteX5" fmla="*/ 6350 w 46532"/>
              <a:gd name="connsiteY5" fmla="*/ 49910 h 90678"/>
              <a:gd name="connsiteX6" fmla="*/ 6350 w 46532"/>
              <a:gd name="connsiteY6" fmla="*/ 35687 h 90678"/>
              <a:gd name="connsiteX7" fmla="*/ 24637 w 46532"/>
              <a:gd name="connsiteY7" fmla="*/ 35687 h 90678"/>
              <a:gd name="connsiteX8" fmla="*/ 24637 w 46532"/>
              <a:gd name="connsiteY8" fmla="*/ 6350 h 906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6532" h="90678">
                <a:moveTo>
                  <a:pt x="24637" y="6350"/>
                </a:moveTo>
                <a:lnTo>
                  <a:pt x="40182" y="6350"/>
                </a:lnTo>
                <a:lnTo>
                  <a:pt x="40182" y="84328"/>
                </a:lnTo>
                <a:lnTo>
                  <a:pt x="24637" y="84328"/>
                </a:lnTo>
                <a:lnTo>
                  <a:pt x="24637" y="49910"/>
                </a:lnTo>
                <a:lnTo>
                  <a:pt x="6350" y="49910"/>
                </a:lnTo>
                <a:lnTo>
                  <a:pt x="6350" y="35687"/>
                </a:lnTo>
                <a:lnTo>
                  <a:pt x="24637" y="35687"/>
                </a:lnTo>
                <a:lnTo>
                  <a:pt x="24637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1213980" y="1952244"/>
            <a:ext cx="57810" cy="151003"/>
          </a:xfrm>
          <a:custGeom>
            <a:avLst/>
            <a:gdLst>
              <a:gd name="connsiteX0" fmla="*/ 35610 w 57810"/>
              <a:gd name="connsiteY0" fmla="*/ 6350 h 151003"/>
              <a:gd name="connsiteX1" fmla="*/ 51460 w 57810"/>
              <a:gd name="connsiteY1" fmla="*/ 6350 h 151003"/>
              <a:gd name="connsiteX2" fmla="*/ 51460 w 57810"/>
              <a:gd name="connsiteY2" fmla="*/ 144653 h 151003"/>
              <a:gd name="connsiteX3" fmla="*/ 35610 w 57810"/>
              <a:gd name="connsiteY3" fmla="*/ 144653 h 151003"/>
              <a:gd name="connsiteX4" fmla="*/ 35610 w 57810"/>
              <a:gd name="connsiteY4" fmla="*/ 75946 h 151003"/>
              <a:gd name="connsiteX5" fmla="*/ 21742 w 57810"/>
              <a:gd name="connsiteY5" fmla="*/ 75946 h 151003"/>
              <a:gd name="connsiteX6" fmla="*/ 21742 w 57810"/>
              <a:gd name="connsiteY6" fmla="*/ 143002 h 151003"/>
              <a:gd name="connsiteX7" fmla="*/ 6350 w 57810"/>
              <a:gd name="connsiteY7" fmla="*/ 143002 h 151003"/>
              <a:gd name="connsiteX8" fmla="*/ 6350 w 57810"/>
              <a:gd name="connsiteY8" fmla="*/ 7365 h 151003"/>
              <a:gd name="connsiteX9" fmla="*/ 21742 w 57810"/>
              <a:gd name="connsiteY9" fmla="*/ 7365 h 151003"/>
              <a:gd name="connsiteX10" fmla="*/ 21742 w 57810"/>
              <a:gd name="connsiteY10" fmla="*/ 61467 h 151003"/>
              <a:gd name="connsiteX11" fmla="*/ 35610 w 57810"/>
              <a:gd name="connsiteY11" fmla="*/ 61467 h 151003"/>
              <a:gd name="connsiteX12" fmla="*/ 35610 w 57810"/>
              <a:gd name="connsiteY12" fmla="*/ 6350 h 151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7810" h="151003">
                <a:moveTo>
                  <a:pt x="35610" y="6350"/>
                </a:moveTo>
                <a:lnTo>
                  <a:pt x="51460" y="6350"/>
                </a:lnTo>
                <a:lnTo>
                  <a:pt x="51460" y="144653"/>
                </a:lnTo>
                <a:lnTo>
                  <a:pt x="35610" y="144653"/>
                </a:lnTo>
                <a:lnTo>
                  <a:pt x="35610" y="75946"/>
                </a:lnTo>
                <a:lnTo>
                  <a:pt x="21742" y="75946"/>
                </a:lnTo>
                <a:lnTo>
                  <a:pt x="21742" y="143002"/>
                </a:lnTo>
                <a:lnTo>
                  <a:pt x="6350" y="143002"/>
                </a:lnTo>
                <a:lnTo>
                  <a:pt x="6350" y="7365"/>
                </a:lnTo>
                <a:lnTo>
                  <a:pt x="21742" y="7365"/>
                </a:lnTo>
                <a:lnTo>
                  <a:pt x="21742" y="61467"/>
                </a:lnTo>
                <a:lnTo>
                  <a:pt x="35610" y="61467"/>
                </a:lnTo>
                <a:lnTo>
                  <a:pt x="3561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1094041" y="1952244"/>
            <a:ext cx="29311" cy="151003"/>
          </a:xfrm>
          <a:custGeom>
            <a:avLst/>
            <a:gdLst>
              <a:gd name="connsiteX0" fmla="*/ 6350 w 29311"/>
              <a:gd name="connsiteY0" fmla="*/ 6350 h 151003"/>
              <a:gd name="connsiteX1" fmla="*/ 22961 w 29311"/>
              <a:gd name="connsiteY1" fmla="*/ 6350 h 151003"/>
              <a:gd name="connsiteX2" fmla="*/ 22961 w 29311"/>
              <a:gd name="connsiteY2" fmla="*/ 144653 h 151003"/>
              <a:gd name="connsiteX3" fmla="*/ 6350 w 29311"/>
              <a:gd name="connsiteY3" fmla="*/ 144653 h 151003"/>
              <a:gd name="connsiteX4" fmla="*/ 6350 w 29311"/>
              <a:gd name="connsiteY4" fmla="*/ 6350 h 151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311" h="151003">
                <a:moveTo>
                  <a:pt x="6350" y="6350"/>
                </a:moveTo>
                <a:lnTo>
                  <a:pt x="22961" y="6350"/>
                </a:lnTo>
                <a:lnTo>
                  <a:pt x="22961" y="144653"/>
                </a:lnTo>
                <a:lnTo>
                  <a:pt x="6350" y="144653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998639" y="1952244"/>
            <a:ext cx="84175" cy="143255"/>
          </a:xfrm>
          <a:custGeom>
            <a:avLst/>
            <a:gdLst>
              <a:gd name="connsiteX0" fmla="*/ 42011 w 84175"/>
              <a:gd name="connsiteY0" fmla="*/ 6350 h 143255"/>
              <a:gd name="connsiteX1" fmla="*/ 55994 w 84175"/>
              <a:gd name="connsiteY1" fmla="*/ 9144 h 143255"/>
              <a:gd name="connsiteX2" fmla="*/ 66548 w 84175"/>
              <a:gd name="connsiteY2" fmla="*/ 17272 h 143255"/>
              <a:gd name="connsiteX3" fmla="*/ 75501 w 84175"/>
              <a:gd name="connsiteY3" fmla="*/ 39115 h 143255"/>
              <a:gd name="connsiteX4" fmla="*/ 77825 w 84175"/>
              <a:gd name="connsiteY4" fmla="*/ 71754 h 143255"/>
              <a:gd name="connsiteX5" fmla="*/ 75501 w 84175"/>
              <a:gd name="connsiteY5" fmla="*/ 104394 h 143255"/>
              <a:gd name="connsiteX6" fmla="*/ 66548 w 84175"/>
              <a:gd name="connsiteY6" fmla="*/ 126365 h 143255"/>
              <a:gd name="connsiteX7" fmla="*/ 55994 w 84175"/>
              <a:gd name="connsiteY7" fmla="*/ 134238 h 143255"/>
              <a:gd name="connsiteX8" fmla="*/ 42011 w 84175"/>
              <a:gd name="connsiteY8" fmla="*/ 136905 h 143255"/>
              <a:gd name="connsiteX9" fmla="*/ 28105 w 84175"/>
              <a:gd name="connsiteY9" fmla="*/ 134238 h 143255"/>
              <a:gd name="connsiteX10" fmla="*/ 17627 w 84175"/>
              <a:gd name="connsiteY10" fmla="*/ 126365 h 143255"/>
              <a:gd name="connsiteX11" fmla="*/ 8674 w 84175"/>
              <a:gd name="connsiteY11" fmla="*/ 104394 h 143255"/>
              <a:gd name="connsiteX12" fmla="*/ 6350 w 84175"/>
              <a:gd name="connsiteY12" fmla="*/ 71754 h 143255"/>
              <a:gd name="connsiteX13" fmla="*/ 8674 w 84175"/>
              <a:gd name="connsiteY13" fmla="*/ 39115 h 143255"/>
              <a:gd name="connsiteX14" fmla="*/ 17627 w 84175"/>
              <a:gd name="connsiteY14" fmla="*/ 17272 h 143255"/>
              <a:gd name="connsiteX15" fmla="*/ 28105 w 84175"/>
              <a:gd name="connsiteY15" fmla="*/ 9144 h 143255"/>
              <a:gd name="connsiteX16" fmla="*/ 42011 w 84175"/>
              <a:gd name="connsiteY16" fmla="*/ 6350 h 143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4175" h="143255">
                <a:moveTo>
                  <a:pt x="42011" y="6350"/>
                </a:moveTo>
                <a:cubicBezTo>
                  <a:pt x="47206" y="6350"/>
                  <a:pt x="51866" y="7365"/>
                  <a:pt x="55994" y="9144"/>
                </a:cubicBezTo>
                <a:cubicBezTo>
                  <a:pt x="60121" y="11048"/>
                  <a:pt x="63639" y="13715"/>
                  <a:pt x="66548" y="17272"/>
                </a:cubicBezTo>
                <a:cubicBezTo>
                  <a:pt x="70891" y="22605"/>
                  <a:pt x="73876" y="29972"/>
                  <a:pt x="75501" y="39115"/>
                </a:cubicBezTo>
                <a:cubicBezTo>
                  <a:pt x="77139" y="48386"/>
                  <a:pt x="77914" y="59182"/>
                  <a:pt x="77825" y="71754"/>
                </a:cubicBezTo>
                <a:cubicBezTo>
                  <a:pt x="77914" y="84327"/>
                  <a:pt x="77139" y="95122"/>
                  <a:pt x="75501" y="104394"/>
                </a:cubicBezTo>
                <a:cubicBezTo>
                  <a:pt x="73876" y="113538"/>
                  <a:pt x="70891" y="120903"/>
                  <a:pt x="66548" y="126365"/>
                </a:cubicBezTo>
                <a:cubicBezTo>
                  <a:pt x="63639" y="129794"/>
                  <a:pt x="60121" y="132461"/>
                  <a:pt x="55994" y="134238"/>
                </a:cubicBezTo>
                <a:cubicBezTo>
                  <a:pt x="51866" y="136016"/>
                  <a:pt x="47206" y="136905"/>
                  <a:pt x="42011" y="136905"/>
                </a:cubicBezTo>
                <a:cubicBezTo>
                  <a:pt x="36880" y="136905"/>
                  <a:pt x="32245" y="136016"/>
                  <a:pt x="28105" y="134238"/>
                </a:cubicBezTo>
                <a:cubicBezTo>
                  <a:pt x="23964" y="132461"/>
                  <a:pt x="20472" y="129794"/>
                  <a:pt x="17627" y="126365"/>
                </a:cubicBezTo>
                <a:cubicBezTo>
                  <a:pt x="13296" y="120903"/>
                  <a:pt x="10312" y="113538"/>
                  <a:pt x="8674" y="104394"/>
                </a:cubicBezTo>
                <a:cubicBezTo>
                  <a:pt x="7048" y="95122"/>
                  <a:pt x="6273" y="84327"/>
                  <a:pt x="6350" y="71754"/>
                </a:cubicBezTo>
                <a:cubicBezTo>
                  <a:pt x="6273" y="59182"/>
                  <a:pt x="7048" y="48386"/>
                  <a:pt x="8674" y="39115"/>
                </a:cubicBezTo>
                <a:cubicBezTo>
                  <a:pt x="10312" y="29972"/>
                  <a:pt x="13296" y="22605"/>
                  <a:pt x="17627" y="17272"/>
                </a:cubicBezTo>
                <a:cubicBezTo>
                  <a:pt x="20472" y="13715"/>
                  <a:pt x="23964" y="11048"/>
                  <a:pt x="28105" y="9144"/>
                </a:cubicBezTo>
                <a:cubicBezTo>
                  <a:pt x="32245" y="7365"/>
                  <a:pt x="36880" y="6350"/>
                  <a:pt x="4201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804329" y="1952244"/>
            <a:ext cx="28701" cy="92583"/>
          </a:xfrm>
          <a:custGeom>
            <a:avLst/>
            <a:gdLst>
              <a:gd name="connsiteX0" fmla="*/ 6350 w 28701"/>
              <a:gd name="connsiteY0" fmla="*/ 6350 h 92583"/>
              <a:gd name="connsiteX1" fmla="*/ 22351 w 28701"/>
              <a:gd name="connsiteY1" fmla="*/ 6350 h 92583"/>
              <a:gd name="connsiteX2" fmla="*/ 22351 w 28701"/>
              <a:gd name="connsiteY2" fmla="*/ 86233 h 92583"/>
              <a:gd name="connsiteX3" fmla="*/ 6350 w 28701"/>
              <a:gd name="connsiteY3" fmla="*/ 86233 h 92583"/>
              <a:gd name="connsiteX4" fmla="*/ 6350 w 28701"/>
              <a:gd name="connsiteY4" fmla="*/ 6350 h 92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701" h="92583">
                <a:moveTo>
                  <a:pt x="6350" y="6350"/>
                </a:moveTo>
                <a:lnTo>
                  <a:pt x="22351" y="6350"/>
                </a:lnTo>
                <a:lnTo>
                  <a:pt x="22351" y="86233"/>
                </a:lnTo>
                <a:lnTo>
                  <a:pt x="6350" y="86233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1142657" y="1948307"/>
            <a:ext cx="72593" cy="46863"/>
          </a:xfrm>
          <a:custGeom>
            <a:avLst/>
            <a:gdLst>
              <a:gd name="connsiteX0" fmla="*/ 28295 w 72593"/>
              <a:gd name="connsiteY0" fmla="*/ 6350 h 46863"/>
              <a:gd name="connsiteX1" fmla="*/ 45059 w 72593"/>
              <a:gd name="connsiteY1" fmla="*/ 6350 h 46863"/>
              <a:gd name="connsiteX2" fmla="*/ 45059 w 72593"/>
              <a:gd name="connsiteY2" fmla="*/ 26161 h 46863"/>
              <a:gd name="connsiteX3" fmla="*/ 66243 w 72593"/>
              <a:gd name="connsiteY3" fmla="*/ 26161 h 46863"/>
              <a:gd name="connsiteX4" fmla="*/ 66243 w 72593"/>
              <a:gd name="connsiteY4" fmla="*/ 40513 h 46863"/>
              <a:gd name="connsiteX5" fmla="*/ 6350 w 72593"/>
              <a:gd name="connsiteY5" fmla="*/ 40513 h 46863"/>
              <a:gd name="connsiteX6" fmla="*/ 6350 w 72593"/>
              <a:gd name="connsiteY6" fmla="*/ 26161 h 46863"/>
              <a:gd name="connsiteX7" fmla="*/ 28295 w 72593"/>
              <a:gd name="connsiteY7" fmla="*/ 26161 h 46863"/>
              <a:gd name="connsiteX8" fmla="*/ 28295 w 72593"/>
              <a:gd name="connsiteY8" fmla="*/ 6350 h 46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2593" h="46863">
                <a:moveTo>
                  <a:pt x="28295" y="6350"/>
                </a:moveTo>
                <a:lnTo>
                  <a:pt x="45059" y="6350"/>
                </a:lnTo>
                <a:lnTo>
                  <a:pt x="45059" y="26161"/>
                </a:lnTo>
                <a:lnTo>
                  <a:pt x="66243" y="26161"/>
                </a:lnTo>
                <a:lnTo>
                  <a:pt x="66243" y="40513"/>
                </a:lnTo>
                <a:lnTo>
                  <a:pt x="6350" y="40513"/>
                </a:lnTo>
                <a:lnTo>
                  <a:pt x="6350" y="26161"/>
                </a:lnTo>
                <a:lnTo>
                  <a:pt x="28295" y="26161"/>
                </a:lnTo>
                <a:lnTo>
                  <a:pt x="28295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637311" y="2806700"/>
            <a:ext cx="124510" cy="76835"/>
          </a:xfrm>
          <a:custGeom>
            <a:avLst/>
            <a:gdLst>
              <a:gd name="connsiteX0" fmla="*/ 9144 w 124510"/>
              <a:gd name="connsiteY0" fmla="*/ 0 h 76835"/>
              <a:gd name="connsiteX1" fmla="*/ 115519 w 124510"/>
              <a:gd name="connsiteY1" fmla="*/ 0 h 76835"/>
              <a:gd name="connsiteX2" fmla="*/ 115519 w 124510"/>
              <a:gd name="connsiteY2" fmla="*/ 13970 h 76835"/>
              <a:gd name="connsiteX3" fmla="*/ 25603 w 124510"/>
              <a:gd name="connsiteY3" fmla="*/ 13970 h 76835"/>
              <a:gd name="connsiteX4" fmla="*/ 25603 w 124510"/>
              <a:gd name="connsiteY4" fmla="*/ 34290 h 76835"/>
              <a:gd name="connsiteX5" fmla="*/ 116281 w 124510"/>
              <a:gd name="connsiteY5" fmla="*/ 34290 h 76835"/>
              <a:gd name="connsiteX6" fmla="*/ 116281 w 124510"/>
              <a:gd name="connsiteY6" fmla="*/ 48132 h 76835"/>
              <a:gd name="connsiteX7" fmla="*/ 70256 w 124510"/>
              <a:gd name="connsiteY7" fmla="*/ 48132 h 76835"/>
              <a:gd name="connsiteX8" fmla="*/ 70256 w 124510"/>
              <a:gd name="connsiteY8" fmla="*/ 62610 h 76835"/>
              <a:gd name="connsiteX9" fmla="*/ 124510 w 124510"/>
              <a:gd name="connsiteY9" fmla="*/ 62610 h 76835"/>
              <a:gd name="connsiteX10" fmla="*/ 124510 w 124510"/>
              <a:gd name="connsiteY10" fmla="*/ 76835 h 76835"/>
              <a:gd name="connsiteX11" fmla="*/ 0 w 124510"/>
              <a:gd name="connsiteY11" fmla="*/ 76835 h 76835"/>
              <a:gd name="connsiteX12" fmla="*/ 0 w 124510"/>
              <a:gd name="connsiteY12" fmla="*/ 62610 h 76835"/>
              <a:gd name="connsiteX13" fmla="*/ 53797 w 124510"/>
              <a:gd name="connsiteY13" fmla="*/ 62610 h 76835"/>
              <a:gd name="connsiteX14" fmla="*/ 53797 w 124510"/>
              <a:gd name="connsiteY14" fmla="*/ 48132 h 76835"/>
              <a:gd name="connsiteX15" fmla="*/ 9144 w 124510"/>
              <a:gd name="connsiteY15" fmla="*/ 48132 h 76835"/>
              <a:gd name="connsiteX16" fmla="*/ 9144 w 124510"/>
              <a:gd name="connsiteY16" fmla="*/ 0 h 768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24510" h="76835">
                <a:moveTo>
                  <a:pt x="9144" y="0"/>
                </a:moveTo>
                <a:lnTo>
                  <a:pt x="115519" y="0"/>
                </a:lnTo>
                <a:lnTo>
                  <a:pt x="115519" y="13970"/>
                </a:lnTo>
                <a:lnTo>
                  <a:pt x="25603" y="13970"/>
                </a:lnTo>
                <a:lnTo>
                  <a:pt x="25603" y="34290"/>
                </a:lnTo>
                <a:lnTo>
                  <a:pt x="116281" y="34290"/>
                </a:lnTo>
                <a:lnTo>
                  <a:pt x="116281" y="48132"/>
                </a:lnTo>
                <a:lnTo>
                  <a:pt x="70256" y="48132"/>
                </a:lnTo>
                <a:lnTo>
                  <a:pt x="70256" y="62610"/>
                </a:lnTo>
                <a:lnTo>
                  <a:pt x="124510" y="62610"/>
                </a:lnTo>
                <a:lnTo>
                  <a:pt x="124510" y="76835"/>
                </a:lnTo>
                <a:lnTo>
                  <a:pt x="0" y="76835"/>
                </a:lnTo>
                <a:lnTo>
                  <a:pt x="0" y="62610"/>
                </a:lnTo>
                <a:lnTo>
                  <a:pt x="53797" y="62610"/>
                </a:lnTo>
                <a:lnTo>
                  <a:pt x="53797" y="48132"/>
                </a:lnTo>
                <a:lnTo>
                  <a:pt x="9144" y="48132"/>
                </a:lnTo>
                <a:lnTo>
                  <a:pt x="9144" y="0"/>
                </a:lnTo>
              </a:path>
            </a:pathLst>
          </a:custGeom>
          <a:solidFill>
            <a:srgbClr val="7A99A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787730" y="2859303"/>
            <a:ext cx="18745" cy="20421"/>
          </a:xfrm>
          <a:custGeom>
            <a:avLst/>
            <a:gdLst>
              <a:gd name="connsiteX0" fmla="*/ 0 w 18745"/>
              <a:gd name="connsiteY0" fmla="*/ 20421 h 20421"/>
              <a:gd name="connsiteX1" fmla="*/ 18745 w 18745"/>
              <a:gd name="connsiteY1" fmla="*/ 20421 h 20421"/>
              <a:gd name="connsiteX2" fmla="*/ 18745 w 18745"/>
              <a:gd name="connsiteY2" fmla="*/ 0 h 20421"/>
              <a:gd name="connsiteX3" fmla="*/ 0 w 18745"/>
              <a:gd name="connsiteY3" fmla="*/ 0 h 20421"/>
              <a:gd name="connsiteX4" fmla="*/ 0 w 18745"/>
              <a:gd name="connsiteY4" fmla="*/ 20421 h 20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745" h="20421">
                <a:moveTo>
                  <a:pt x="0" y="20421"/>
                </a:moveTo>
                <a:lnTo>
                  <a:pt x="18745" y="20421"/>
                </a:lnTo>
                <a:lnTo>
                  <a:pt x="18745" y="0"/>
                </a:lnTo>
                <a:lnTo>
                  <a:pt x="0" y="0"/>
                </a:lnTo>
                <a:lnTo>
                  <a:pt x="0" y="20421"/>
                </a:lnTo>
              </a:path>
            </a:pathLst>
          </a:custGeom>
          <a:solidFill>
            <a:srgbClr val="7A99A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1253921" y="2807462"/>
            <a:ext cx="122631" cy="129666"/>
          </a:xfrm>
          <a:custGeom>
            <a:avLst/>
            <a:gdLst>
              <a:gd name="connsiteX0" fmla="*/ 7162 w 122631"/>
              <a:gd name="connsiteY0" fmla="*/ 0 h 129666"/>
              <a:gd name="connsiteX1" fmla="*/ 115519 w 122631"/>
              <a:gd name="connsiteY1" fmla="*/ 0 h 129666"/>
              <a:gd name="connsiteX2" fmla="*/ 115519 w 122631"/>
              <a:gd name="connsiteY2" fmla="*/ 14604 h 129666"/>
              <a:gd name="connsiteX3" fmla="*/ 23825 w 122631"/>
              <a:gd name="connsiteY3" fmla="*/ 14604 h 129666"/>
              <a:gd name="connsiteX4" fmla="*/ 23825 w 122631"/>
              <a:gd name="connsiteY4" fmla="*/ 61595 h 129666"/>
              <a:gd name="connsiteX5" fmla="*/ 116535 w 122631"/>
              <a:gd name="connsiteY5" fmla="*/ 61595 h 129666"/>
              <a:gd name="connsiteX6" fmla="*/ 116535 w 122631"/>
              <a:gd name="connsiteY6" fmla="*/ 76073 h 129666"/>
              <a:gd name="connsiteX7" fmla="*/ 69926 w 122631"/>
              <a:gd name="connsiteY7" fmla="*/ 76073 h 129666"/>
              <a:gd name="connsiteX8" fmla="*/ 69926 w 122631"/>
              <a:gd name="connsiteY8" fmla="*/ 115316 h 129666"/>
              <a:gd name="connsiteX9" fmla="*/ 122631 w 122631"/>
              <a:gd name="connsiteY9" fmla="*/ 115316 h 129666"/>
              <a:gd name="connsiteX10" fmla="*/ 122631 w 122631"/>
              <a:gd name="connsiteY10" fmla="*/ 129666 h 129666"/>
              <a:gd name="connsiteX11" fmla="*/ 0 w 122631"/>
              <a:gd name="connsiteY11" fmla="*/ 129666 h 129666"/>
              <a:gd name="connsiteX12" fmla="*/ 0 w 122631"/>
              <a:gd name="connsiteY12" fmla="*/ 115316 h 129666"/>
              <a:gd name="connsiteX13" fmla="*/ 53543 w 122631"/>
              <a:gd name="connsiteY13" fmla="*/ 115316 h 129666"/>
              <a:gd name="connsiteX14" fmla="*/ 53543 w 122631"/>
              <a:gd name="connsiteY14" fmla="*/ 76073 h 129666"/>
              <a:gd name="connsiteX15" fmla="*/ 7162 w 122631"/>
              <a:gd name="connsiteY15" fmla="*/ 76073 h 129666"/>
              <a:gd name="connsiteX16" fmla="*/ 7162 w 122631"/>
              <a:gd name="connsiteY16" fmla="*/ 0 h 129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22631" h="129666">
                <a:moveTo>
                  <a:pt x="7162" y="0"/>
                </a:moveTo>
                <a:lnTo>
                  <a:pt x="115519" y="0"/>
                </a:lnTo>
                <a:lnTo>
                  <a:pt x="115519" y="14604"/>
                </a:lnTo>
                <a:lnTo>
                  <a:pt x="23825" y="14604"/>
                </a:lnTo>
                <a:lnTo>
                  <a:pt x="23825" y="61595"/>
                </a:lnTo>
                <a:lnTo>
                  <a:pt x="116535" y="61595"/>
                </a:lnTo>
                <a:lnTo>
                  <a:pt x="116535" y="76073"/>
                </a:lnTo>
                <a:lnTo>
                  <a:pt x="69926" y="76073"/>
                </a:lnTo>
                <a:lnTo>
                  <a:pt x="69926" y="115316"/>
                </a:lnTo>
                <a:lnTo>
                  <a:pt x="122631" y="115316"/>
                </a:lnTo>
                <a:lnTo>
                  <a:pt x="122631" y="129666"/>
                </a:lnTo>
                <a:lnTo>
                  <a:pt x="0" y="129666"/>
                </a:lnTo>
                <a:lnTo>
                  <a:pt x="0" y="115316"/>
                </a:lnTo>
                <a:lnTo>
                  <a:pt x="53543" y="115316"/>
                </a:lnTo>
                <a:lnTo>
                  <a:pt x="53543" y="76073"/>
                </a:lnTo>
                <a:lnTo>
                  <a:pt x="7162" y="76073"/>
                </a:lnTo>
                <a:lnTo>
                  <a:pt x="7162" y="0"/>
                </a:lnTo>
              </a:path>
            </a:pathLst>
          </a:custGeom>
          <a:solidFill>
            <a:srgbClr val="7A99A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77315" y="2807462"/>
            <a:ext cx="52425" cy="126492"/>
          </a:xfrm>
          <a:custGeom>
            <a:avLst/>
            <a:gdLst>
              <a:gd name="connsiteX0" fmla="*/ 0 w 52425"/>
              <a:gd name="connsiteY0" fmla="*/ 0 h 126492"/>
              <a:gd name="connsiteX1" fmla="*/ 16001 w 52425"/>
              <a:gd name="connsiteY1" fmla="*/ 0 h 126492"/>
              <a:gd name="connsiteX2" fmla="*/ 16001 w 52425"/>
              <a:gd name="connsiteY2" fmla="*/ 48259 h 126492"/>
              <a:gd name="connsiteX3" fmla="*/ 36423 w 52425"/>
              <a:gd name="connsiteY3" fmla="*/ 48259 h 126492"/>
              <a:gd name="connsiteX4" fmla="*/ 36423 w 52425"/>
              <a:gd name="connsiteY4" fmla="*/ 0 h 126492"/>
              <a:gd name="connsiteX5" fmla="*/ 52425 w 52425"/>
              <a:gd name="connsiteY5" fmla="*/ 0 h 126492"/>
              <a:gd name="connsiteX6" fmla="*/ 52425 w 52425"/>
              <a:gd name="connsiteY6" fmla="*/ 126492 h 126492"/>
              <a:gd name="connsiteX7" fmla="*/ 0 w 52425"/>
              <a:gd name="connsiteY7" fmla="*/ 126492 h 126492"/>
              <a:gd name="connsiteX8" fmla="*/ 0 w 52425"/>
              <a:gd name="connsiteY8" fmla="*/ 0 h 1264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2425" h="126492">
                <a:moveTo>
                  <a:pt x="0" y="0"/>
                </a:moveTo>
                <a:lnTo>
                  <a:pt x="16001" y="0"/>
                </a:lnTo>
                <a:lnTo>
                  <a:pt x="16001" y="48259"/>
                </a:lnTo>
                <a:lnTo>
                  <a:pt x="36423" y="48259"/>
                </a:lnTo>
                <a:lnTo>
                  <a:pt x="36423" y="0"/>
                </a:lnTo>
                <a:lnTo>
                  <a:pt x="52425" y="0"/>
                </a:lnTo>
                <a:lnTo>
                  <a:pt x="52425" y="126492"/>
                </a:lnTo>
                <a:lnTo>
                  <a:pt x="0" y="126492"/>
                </a:lnTo>
                <a:lnTo>
                  <a:pt x="0" y="0"/>
                </a:lnTo>
              </a:path>
            </a:pathLst>
          </a:custGeom>
          <a:solidFill>
            <a:srgbClr val="7A99A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1212164" y="2805049"/>
            <a:ext cx="16611" cy="138176"/>
          </a:xfrm>
          <a:custGeom>
            <a:avLst/>
            <a:gdLst>
              <a:gd name="connsiteX0" fmla="*/ 8305 w 16611"/>
              <a:gd name="connsiteY0" fmla="*/ 0 h 138176"/>
              <a:gd name="connsiteX1" fmla="*/ 8305 w 16611"/>
              <a:gd name="connsiteY1" fmla="*/ 138176 h 138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611" h="138176">
                <a:moveTo>
                  <a:pt x="8305" y="0"/>
                </a:moveTo>
                <a:lnTo>
                  <a:pt x="8305" y="138176"/>
                </a:lnTo>
              </a:path>
            </a:pathLst>
          </a:custGeom>
          <a:ln w="25400">
            <a:solidFill>
              <a:srgbClr val="7A99A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1043152" y="2805049"/>
            <a:ext cx="47548" cy="138176"/>
          </a:xfrm>
          <a:custGeom>
            <a:avLst/>
            <a:gdLst>
              <a:gd name="connsiteX0" fmla="*/ 31394 w 47548"/>
              <a:gd name="connsiteY0" fmla="*/ 0 h 138176"/>
              <a:gd name="connsiteX1" fmla="*/ 47548 w 47548"/>
              <a:gd name="connsiteY1" fmla="*/ 0 h 138176"/>
              <a:gd name="connsiteX2" fmla="*/ 47548 w 47548"/>
              <a:gd name="connsiteY2" fmla="*/ 138176 h 138176"/>
              <a:gd name="connsiteX3" fmla="*/ 31394 w 47548"/>
              <a:gd name="connsiteY3" fmla="*/ 138176 h 138176"/>
              <a:gd name="connsiteX4" fmla="*/ 31394 w 47548"/>
              <a:gd name="connsiteY4" fmla="*/ 69469 h 138176"/>
              <a:gd name="connsiteX5" fmla="*/ 15849 w 47548"/>
              <a:gd name="connsiteY5" fmla="*/ 69469 h 138176"/>
              <a:gd name="connsiteX6" fmla="*/ 15849 w 47548"/>
              <a:gd name="connsiteY6" fmla="*/ 136525 h 138176"/>
              <a:gd name="connsiteX7" fmla="*/ 0 w 47548"/>
              <a:gd name="connsiteY7" fmla="*/ 136525 h 138176"/>
              <a:gd name="connsiteX8" fmla="*/ 0 w 47548"/>
              <a:gd name="connsiteY8" fmla="*/ 889 h 138176"/>
              <a:gd name="connsiteX9" fmla="*/ 15849 w 47548"/>
              <a:gd name="connsiteY9" fmla="*/ 889 h 138176"/>
              <a:gd name="connsiteX10" fmla="*/ 15849 w 47548"/>
              <a:gd name="connsiteY10" fmla="*/ 54991 h 138176"/>
              <a:gd name="connsiteX11" fmla="*/ 31394 w 47548"/>
              <a:gd name="connsiteY11" fmla="*/ 54991 h 138176"/>
              <a:gd name="connsiteX12" fmla="*/ 31394 w 47548"/>
              <a:gd name="connsiteY12" fmla="*/ 0 h 138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7548" h="138176">
                <a:moveTo>
                  <a:pt x="31394" y="0"/>
                </a:moveTo>
                <a:lnTo>
                  <a:pt x="47548" y="0"/>
                </a:lnTo>
                <a:lnTo>
                  <a:pt x="47548" y="138176"/>
                </a:lnTo>
                <a:lnTo>
                  <a:pt x="31394" y="138176"/>
                </a:lnTo>
                <a:lnTo>
                  <a:pt x="31394" y="69469"/>
                </a:lnTo>
                <a:lnTo>
                  <a:pt x="15849" y="69469"/>
                </a:lnTo>
                <a:lnTo>
                  <a:pt x="15849" y="136525"/>
                </a:lnTo>
                <a:lnTo>
                  <a:pt x="0" y="136525"/>
                </a:lnTo>
                <a:lnTo>
                  <a:pt x="0" y="889"/>
                </a:lnTo>
                <a:lnTo>
                  <a:pt x="15849" y="889"/>
                </a:lnTo>
                <a:lnTo>
                  <a:pt x="15849" y="54991"/>
                </a:lnTo>
                <a:lnTo>
                  <a:pt x="31394" y="54991"/>
                </a:lnTo>
                <a:lnTo>
                  <a:pt x="31394" y="0"/>
                </a:lnTo>
              </a:path>
            </a:pathLst>
          </a:custGeom>
          <a:solidFill>
            <a:srgbClr val="7A99A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1115237" y="2801112"/>
            <a:ext cx="77723" cy="132842"/>
          </a:xfrm>
          <a:custGeom>
            <a:avLst/>
            <a:gdLst>
              <a:gd name="connsiteX0" fmla="*/ 30479 w 77723"/>
              <a:gd name="connsiteY0" fmla="*/ 0 h 132842"/>
              <a:gd name="connsiteX1" fmla="*/ 47243 w 77723"/>
              <a:gd name="connsiteY1" fmla="*/ 0 h 132842"/>
              <a:gd name="connsiteX2" fmla="*/ 47243 w 77723"/>
              <a:gd name="connsiteY2" fmla="*/ 21463 h 132842"/>
              <a:gd name="connsiteX3" fmla="*/ 76504 w 77723"/>
              <a:gd name="connsiteY3" fmla="*/ 21463 h 132842"/>
              <a:gd name="connsiteX4" fmla="*/ 76504 w 77723"/>
              <a:gd name="connsiteY4" fmla="*/ 35814 h 132842"/>
              <a:gd name="connsiteX5" fmla="*/ 47243 w 77723"/>
              <a:gd name="connsiteY5" fmla="*/ 35814 h 132842"/>
              <a:gd name="connsiteX6" fmla="*/ 47243 w 77723"/>
              <a:gd name="connsiteY6" fmla="*/ 58166 h 132842"/>
              <a:gd name="connsiteX7" fmla="*/ 51587 w 77723"/>
              <a:gd name="connsiteY7" fmla="*/ 88265 h 132842"/>
              <a:gd name="connsiteX8" fmla="*/ 62699 w 77723"/>
              <a:gd name="connsiteY8" fmla="*/ 107060 h 132842"/>
              <a:gd name="connsiteX9" fmla="*/ 77723 w 77723"/>
              <a:gd name="connsiteY9" fmla="*/ 117602 h 132842"/>
              <a:gd name="connsiteX10" fmla="*/ 77723 w 77723"/>
              <a:gd name="connsiteY10" fmla="*/ 132842 h 132842"/>
              <a:gd name="connsiteX11" fmla="*/ 54343 w 77723"/>
              <a:gd name="connsiteY11" fmla="*/ 119126 h 132842"/>
              <a:gd name="connsiteX12" fmla="*/ 38861 w 77723"/>
              <a:gd name="connsiteY12" fmla="*/ 98805 h 132842"/>
              <a:gd name="connsiteX13" fmla="*/ 23317 w 77723"/>
              <a:gd name="connsiteY13" fmla="*/ 119126 h 132842"/>
              <a:gd name="connsiteX14" fmla="*/ 0 w 77723"/>
              <a:gd name="connsiteY14" fmla="*/ 132842 h 132842"/>
              <a:gd name="connsiteX15" fmla="*/ 0 w 77723"/>
              <a:gd name="connsiteY15" fmla="*/ 117602 h 132842"/>
              <a:gd name="connsiteX16" fmla="*/ 14871 w 77723"/>
              <a:gd name="connsiteY16" fmla="*/ 107060 h 132842"/>
              <a:gd name="connsiteX17" fmla="*/ 26060 w 77723"/>
              <a:gd name="connsiteY17" fmla="*/ 88265 h 132842"/>
              <a:gd name="connsiteX18" fmla="*/ 30479 w 77723"/>
              <a:gd name="connsiteY18" fmla="*/ 58166 h 132842"/>
              <a:gd name="connsiteX19" fmla="*/ 30479 w 77723"/>
              <a:gd name="connsiteY19" fmla="*/ 35814 h 132842"/>
              <a:gd name="connsiteX20" fmla="*/ 1523 w 77723"/>
              <a:gd name="connsiteY20" fmla="*/ 35814 h 132842"/>
              <a:gd name="connsiteX21" fmla="*/ 1523 w 77723"/>
              <a:gd name="connsiteY21" fmla="*/ 21463 h 132842"/>
              <a:gd name="connsiteX22" fmla="*/ 30479 w 77723"/>
              <a:gd name="connsiteY22" fmla="*/ 21463 h 132842"/>
              <a:gd name="connsiteX23" fmla="*/ 30479 w 77723"/>
              <a:gd name="connsiteY23" fmla="*/ 0 h 1328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</a:cxnLst>
            <a:rect l="l" t="t" r="r" b="b"/>
            <a:pathLst>
              <a:path w="77723" h="132842">
                <a:moveTo>
                  <a:pt x="30479" y="0"/>
                </a:moveTo>
                <a:lnTo>
                  <a:pt x="47243" y="0"/>
                </a:lnTo>
                <a:lnTo>
                  <a:pt x="47243" y="21463"/>
                </a:lnTo>
                <a:lnTo>
                  <a:pt x="76504" y="21463"/>
                </a:lnTo>
                <a:lnTo>
                  <a:pt x="76504" y="35814"/>
                </a:lnTo>
                <a:lnTo>
                  <a:pt x="47243" y="35814"/>
                </a:lnTo>
                <a:lnTo>
                  <a:pt x="47243" y="58166"/>
                </a:lnTo>
                <a:cubicBezTo>
                  <a:pt x="47320" y="70358"/>
                  <a:pt x="48767" y="80390"/>
                  <a:pt x="51587" y="88265"/>
                </a:cubicBezTo>
                <a:cubicBezTo>
                  <a:pt x="54406" y="96139"/>
                  <a:pt x="58115" y="102362"/>
                  <a:pt x="62699" y="107060"/>
                </a:cubicBezTo>
                <a:cubicBezTo>
                  <a:pt x="67297" y="111633"/>
                  <a:pt x="72301" y="115189"/>
                  <a:pt x="77723" y="117602"/>
                </a:cubicBezTo>
                <a:lnTo>
                  <a:pt x="77723" y="132842"/>
                </a:lnTo>
                <a:cubicBezTo>
                  <a:pt x="68986" y="129794"/>
                  <a:pt x="61188" y="125222"/>
                  <a:pt x="54343" y="119126"/>
                </a:cubicBezTo>
                <a:cubicBezTo>
                  <a:pt x="47497" y="113029"/>
                  <a:pt x="42329" y="106298"/>
                  <a:pt x="38861" y="98805"/>
                </a:cubicBezTo>
                <a:cubicBezTo>
                  <a:pt x="35369" y="106298"/>
                  <a:pt x="30187" y="113029"/>
                  <a:pt x="23317" y="119126"/>
                </a:cubicBezTo>
                <a:cubicBezTo>
                  <a:pt x="16433" y="125222"/>
                  <a:pt x="8661" y="129794"/>
                  <a:pt x="0" y="132842"/>
                </a:cubicBezTo>
                <a:lnTo>
                  <a:pt x="0" y="117602"/>
                </a:lnTo>
                <a:cubicBezTo>
                  <a:pt x="5308" y="115189"/>
                  <a:pt x="10274" y="111633"/>
                  <a:pt x="14871" y="107060"/>
                </a:cubicBezTo>
                <a:cubicBezTo>
                  <a:pt x="19481" y="102489"/>
                  <a:pt x="23202" y="96139"/>
                  <a:pt x="26060" y="88265"/>
                </a:cubicBezTo>
                <a:cubicBezTo>
                  <a:pt x="28917" y="80390"/>
                  <a:pt x="30391" y="70358"/>
                  <a:pt x="30479" y="58166"/>
                </a:cubicBezTo>
                <a:lnTo>
                  <a:pt x="30479" y="35814"/>
                </a:lnTo>
                <a:lnTo>
                  <a:pt x="1523" y="35814"/>
                </a:lnTo>
                <a:lnTo>
                  <a:pt x="1523" y="21463"/>
                </a:lnTo>
                <a:lnTo>
                  <a:pt x="30479" y="21463"/>
                </a:lnTo>
                <a:lnTo>
                  <a:pt x="30479" y="0"/>
                </a:lnTo>
              </a:path>
            </a:pathLst>
          </a:custGeom>
          <a:solidFill>
            <a:srgbClr val="7A99A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837107" y="2800096"/>
            <a:ext cx="115061" cy="31622"/>
          </a:xfrm>
          <a:custGeom>
            <a:avLst/>
            <a:gdLst>
              <a:gd name="connsiteX0" fmla="*/ 49072 w 115061"/>
              <a:gd name="connsiteY0" fmla="*/ 0 h 31622"/>
              <a:gd name="connsiteX1" fmla="*/ 65989 w 115061"/>
              <a:gd name="connsiteY1" fmla="*/ 0 h 31622"/>
              <a:gd name="connsiteX2" fmla="*/ 65989 w 115061"/>
              <a:gd name="connsiteY2" fmla="*/ 17271 h 31622"/>
              <a:gd name="connsiteX3" fmla="*/ 115061 w 115061"/>
              <a:gd name="connsiteY3" fmla="*/ 17271 h 31622"/>
              <a:gd name="connsiteX4" fmla="*/ 115061 w 115061"/>
              <a:gd name="connsiteY4" fmla="*/ 31622 h 31622"/>
              <a:gd name="connsiteX5" fmla="*/ 0 w 115061"/>
              <a:gd name="connsiteY5" fmla="*/ 31622 h 31622"/>
              <a:gd name="connsiteX6" fmla="*/ 0 w 115061"/>
              <a:gd name="connsiteY6" fmla="*/ 17271 h 31622"/>
              <a:gd name="connsiteX7" fmla="*/ 49072 w 115061"/>
              <a:gd name="connsiteY7" fmla="*/ 17271 h 31622"/>
              <a:gd name="connsiteX8" fmla="*/ 49072 w 115061"/>
              <a:gd name="connsiteY8" fmla="*/ 0 h 316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5061" h="31622">
                <a:moveTo>
                  <a:pt x="49072" y="0"/>
                </a:moveTo>
                <a:lnTo>
                  <a:pt x="65989" y="0"/>
                </a:lnTo>
                <a:lnTo>
                  <a:pt x="65989" y="17271"/>
                </a:lnTo>
                <a:lnTo>
                  <a:pt x="115061" y="17271"/>
                </a:lnTo>
                <a:lnTo>
                  <a:pt x="115061" y="31622"/>
                </a:lnTo>
                <a:lnTo>
                  <a:pt x="0" y="31622"/>
                </a:lnTo>
                <a:lnTo>
                  <a:pt x="0" y="17271"/>
                </a:lnTo>
                <a:lnTo>
                  <a:pt x="49072" y="17271"/>
                </a:lnTo>
                <a:lnTo>
                  <a:pt x="49072" y="0"/>
                </a:lnTo>
              </a:path>
            </a:pathLst>
          </a:custGeom>
          <a:solidFill>
            <a:srgbClr val="7A99A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355600"/>
            <a:ext cx="1308100" cy="508000"/>
          </a:xfrm>
          <a:prstGeom prst="rect">
            <a:avLst/>
          </a:prstGeom>
          <a:noFill/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55800"/>
            <a:ext cx="190500" cy="139700"/>
          </a:xfrm>
          <a:prstGeom prst="rect">
            <a:avLst/>
          </a:prstGeom>
          <a:noFill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1943100"/>
            <a:ext cx="863600" cy="165100"/>
          </a:xfrm>
          <a:prstGeom prst="rect">
            <a:avLst/>
          </a:prstGeom>
          <a:noFill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100" y="2273300"/>
            <a:ext cx="304800" cy="114300"/>
          </a:xfrm>
          <a:prstGeom prst="rect">
            <a:avLst/>
          </a:prstGeom>
          <a:noFill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600" y="2273300"/>
            <a:ext cx="317500" cy="127000"/>
          </a:xfrm>
          <a:prstGeom prst="rect">
            <a:avLst/>
          </a:prstGeom>
          <a:noFill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800" y="2273300"/>
            <a:ext cx="304800" cy="127000"/>
          </a:xfrm>
          <a:prstGeom prst="rect">
            <a:avLst/>
          </a:prstGeom>
          <a:noFill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273300"/>
            <a:ext cx="711200" cy="127000"/>
          </a:xfrm>
          <a:prstGeom prst="rect">
            <a:avLst/>
          </a:prstGeom>
          <a:noFill/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2451100"/>
            <a:ext cx="317500" cy="177800"/>
          </a:xfrm>
          <a:prstGeom prst="rect">
            <a:avLst/>
          </a:prstGeom>
          <a:noFill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2451100"/>
            <a:ext cx="635000" cy="177800"/>
          </a:xfrm>
          <a:prstGeom prst="rect">
            <a:avLst/>
          </a:prstGeom>
          <a:noFill/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9200" y="2451100"/>
            <a:ext cx="660400" cy="177800"/>
          </a:xfrm>
          <a:prstGeom prst="rect">
            <a:avLst/>
          </a:prstGeom>
          <a:noFill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000" y="2806700"/>
            <a:ext cx="127000" cy="152400"/>
          </a:xfrm>
          <a:prstGeom prst="rect">
            <a:avLst/>
          </a:prstGeom>
          <a:noFill/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500" y="2794000"/>
            <a:ext cx="558800" cy="152400"/>
          </a:xfrm>
          <a:prstGeom prst="rect">
            <a:avLst/>
          </a:prstGeom>
          <a:noFill/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47900" y="215900"/>
            <a:ext cx="7391400" cy="642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6858000 h 6858000"/>
              <a:gd name="connsiteX1" fmla="*/ 9906000 w 9906000"/>
              <a:gd name="connsiteY1" fmla="*/ 6858000 h 6858000"/>
              <a:gd name="connsiteX2" fmla="*/ 9906000 w 9906000"/>
              <a:gd name="connsiteY2" fmla="*/ 0 h 6858000"/>
              <a:gd name="connsiteX3" fmla="*/ 0 w 9906000"/>
              <a:gd name="connsiteY3" fmla="*/ 0 h 6858000"/>
              <a:gd name="connsiteX4" fmla="*/ 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583686" y="1922526"/>
            <a:ext cx="2740152" cy="3014471"/>
          </a:xfrm>
          <a:custGeom>
            <a:avLst/>
            <a:gdLst>
              <a:gd name="connsiteX0" fmla="*/ 0 w 2740152"/>
              <a:gd name="connsiteY0" fmla="*/ 42544 h 3014471"/>
              <a:gd name="connsiteX1" fmla="*/ 42545 w 2740152"/>
              <a:gd name="connsiteY1" fmla="*/ 0 h 3014471"/>
              <a:gd name="connsiteX2" fmla="*/ 2697607 w 2740152"/>
              <a:gd name="connsiteY2" fmla="*/ 0 h 3014471"/>
              <a:gd name="connsiteX3" fmla="*/ 2740152 w 2740152"/>
              <a:gd name="connsiteY3" fmla="*/ 42544 h 3014471"/>
              <a:gd name="connsiteX4" fmla="*/ 2740152 w 2740152"/>
              <a:gd name="connsiteY4" fmla="*/ 2971927 h 3014471"/>
              <a:gd name="connsiteX5" fmla="*/ 2697607 w 2740152"/>
              <a:gd name="connsiteY5" fmla="*/ 3014471 h 3014471"/>
              <a:gd name="connsiteX6" fmla="*/ 42545 w 2740152"/>
              <a:gd name="connsiteY6" fmla="*/ 3014471 h 3014471"/>
              <a:gd name="connsiteX7" fmla="*/ 0 w 2740152"/>
              <a:gd name="connsiteY7" fmla="*/ 2971927 h 3014471"/>
              <a:gd name="connsiteX8" fmla="*/ 0 w 2740152"/>
              <a:gd name="connsiteY8" fmla="*/ 42544 h 3014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40152" h="3014471">
                <a:moveTo>
                  <a:pt x="0" y="42544"/>
                </a:moveTo>
                <a:cubicBezTo>
                  <a:pt x="0" y="19050"/>
                  <a:pt x="19050" y="0"/>
                  <a:pt x="42545" y="0"/>
                </a:cubicBezTo>
                <a:lnTo>
                  <a:pt x="2697607" y="0"/>
                </a:lnTo>
                <a:cubicBezTo>
                  <a:pt x="2721102" y="0"/>
                  <a:pt x="2740152" y="19050"/>
                  <a:pt x="2740152" y="42544"/>
                </a:cubicBezTo>
                <a:lnTo>
                  <a:pt x="2740152" y="2971927"/>
                </a:lnTo>
                <a:cubicBezTo>
                  <a:pt x="2740152" y="2995421"/>
                  <a:pt x="2721102" y="3014471"/>
                  <a:pt x="2697607" y="3014471"/>
                </a:cubicBezTo>
                <a:lnTo>
                  <a:pt x="42545" y="3014471"/>
                </a:lnTo>
                <a:cubicBezTo>
                  <a:pt x="19050" y="3014471"/>
                  <a:pt x="0" y="2995421"/>
                  <a:pt x="0" y="2971927"/>
                </a:cubicBezTo>
                <a:lnTo>
                  <a:pt x="0" y="42544"/>
                </a:lnTo>
              </a:path>
            </a:pathLst>
          </a:custGeom>
          <a:solidFill>
            <a:srgbClr val="13294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574161" y="1913001"/>
            <a:ext cx="2759202" cy="3033521"/>
          </a:xfrm>
          <a:custGeom>
            <a:avLst/>
            <a:gdLst>
              <a:gd name="connsiteX0" fmla="*/ 9525 w 2759202"/>
              <a:gd name="connsiteY0" fmla="*/ 52069 h 3033521"/>
              <a:gd name="connsiteX1" fmla="*/ 52070 w 2759202"/>
              <a:gd name="connsiteY1" fmla="*/ 9525 h 3033521"/>
              <a:gd name="connsiteX2" fmla="*/ 2707132 w 2759202"/>
              <a:gd name="connsiteY2" fmla="*/ 9525 h 3033521"/>
              <a:gd name="connsiteX3" fmla="*/ 2749677 w 2759202"/>
              <a:gd name="connsiteY3" fmla="*/ 52069 h 3033521"/>
              <a:gd name="connsiteX4" fmla="*/ 2749677 w 2759202"/>
              <a:gd name="connsiteY4" fmla="*/ 2981452 h 3033521"/>
              <a:gd name="connsiteX5" fmla="*/ 2707132 w 2759202"/>
              <a:gd name="connsiteY5" fmla="*/ 3023996 h 3033521"/>
              <a:gd name="connsiteX6" fmla="*/ 52070 w 2759202"/>
              <a:gd name="connsiteY6" fmla="*/ 3023996 h 3033521"/>
              <a:gd name="connsiteX7" fmla="*/ 9525 w 2759202"/>
              <a:gd name="connsiteY7" fmla="*/ 2981452 h 3033521"/>
              <a:gd name="connsiteX8" fmla="*/ 9525 w 2759202"/>
              <a:gd name="connsiteY8" fmla="*/ 52069 h 30335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59202" h="3033521">
                <a:moveTo>
                  <a:pt x="9525" y="52069"/>
                </a:moveTo>
                <a:cubicBezTo>
                  <a:pt x="9525" y="28575"/>
                  <a:pt x="28575" y="9525"/>
                  <a:pt x="52070" y="9525"/>
                </a:cubicBezTo>
                <a:lnTo>
                  <a:pt x="2707132" y="9525"/>
                </a:lnTo>
                <a:cubicBezTo>
                  <a:pt x="2730627" y="9525"/>
                  <a:pt x="2749677" y="28575"/>
                  <a:pt x="2749677" y="52069"/>
                </a:cubicBezTo>
                <a:lnTo>
                  <a:pt x="2749677" y="2981452"/>
                </a:lnTo>
                <a:cubicBezTo>
                  <a:pt x="2749677" y="3004946"/>
                  <a:pt x="2730627" y="3023996"/>
                  <a:pt x="2707132" y="3023996"/>
                </a:cubicBezTo>
                <a:lnTo>
                  <a:pt x="52070" y="3023996"/>
                </a:lnTo>
                <a:cubicBezTo>
                  <a:pt x="28575" y="3023996"/>
                  <a:pt x="9525" y="3004946"/>
                  <a:pt x="9525" y="2981452"/>
                </a:cubicBezTo>
                <a:lnTo>
                  <a:pt x="9525" y="5206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902708" y="4243324"/>
            <a:ext cx="24891" cy="207264"/>
          </a:xfrm>
          <a:custGeom>
            <a:avLst/>
            <a:gdLst>
              <a:gd name="connsiteX0" fmla="*/ 12446 w 24891"/>
              <a:gd name="connsiteY0" fmla="*/ 0 h 207264"/>
              <a:gd name="connsiteX1" fmla="*/ 12446 w 24891"/>
              <a:gd name="connsiteY1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1" h="207264">
                <a:moveTo>
                  <a:pt x="12446" y="0"/>
                </a:moveTo>
                <a:lnTo>
                  <a:pt x="12446" y="207264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683633" y="4243324"/>
            <a:ext cx="25019" cy="108839"/>
          </a:xfrm>
          <a:custGeom>
            <a:avLst/>
            <a:gdLst>
              <a:gd name="connsiteX0" fmla="*/ 12509 w 25019"/>
              <a:gd name="connsiteY0" fmla="*/ 0 h 108839"/>
              <a:gd name="connsiteX1" fmla="*/ 12509 w 25019"/>
              <a:gd name="connsiteY1" fmla="*/ 108839 h 1088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019" h="108839">
                <a:moveTo>
                  <a:pt x="12509" y="0"/>
                </a:moveTo>
                <a:lnTo>
                  <a:pt x="12509" y="108839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538344" y="4241927"/>
            <a:ext cx="108839" cy="107188"/>
          </a:xfrm>
          <a:custGeom>
            <a:avLst/>
            <a:gdLst>
              <a:gd name="connsiteX0" fmla="*/ 54356 w 108839"/>
              <a:gd name="connsiteY0" fmla="*/ 0 h 107188"/>
              <a:gd name="connsiteX1" fmla="*/ 74295 w 108839"/>
              <a:gd name="connsiteY1" fmla="*/ 2920 h 107188"/>
              <a:gd name="connsiteX2" fmla="*/ 90297 w 108839"/>
              <a:gd name="connsiteY2" fmla="*/ 11429 h 107188"/>
              <a:gd name="connsiteX3" fmla="*/ 103886 w 108839"/>
              <a:gd name="connsiteY3" fmla="*/ 28828 h 107188"/>
              <a:gd name="connsiteX4" fmla="*/ 108839 w 108839"/>
              <a:gd name="connsiteY4" fmla="*/ 53466 h 107188"/>
              <a:gd name="connsiteX5" fmla="*/ 103886 w 108839"/>
              <a:gd name="connsiteY5" fmla="*/ 78358 h 107188"/>
              <a:gd name="connsiteX6" fmla="*/ 90297 w 108839"/>
              <a:gd name="connsiteY6" fmla="*/ 95503 h 107188"/>
              <a:gd name="connsiteX7" fmla="*/ 74295 w 108839"/>
              <a:gd name="connsiteY7" fmla="*/ 104266 h 107188"/>
              <a:gd name="connsiteX8" fmla="*/ 54356 w 108839"/>
              <a:gd name="connsiteY8" fmla="*/ 107188 h 107188"/>
              <a:gd name="connsiteX9" fmla="*/ 34671 w 108839"/>
              <a:gd name="connsiteY9" fmla="*/ 104266 h 107188"/>
              <a:gd name="connsiteX10" fmla="*/ 18415 w 108839"/>
              <a:gd name="connsiteY10" fmla="*/ 95503 h 107188"/>
              <a:gd name="connsiteX11" fmla="*/ 4953 w 108839"/>
              <a:gd name="connsiteY11" fmla="*/ 78358 h 107188"/>
              <a:gd name="connsiteX12" fmla="*/ 0 w 108839"/>
              <a:gd name="connsiteY12" fmla="*/ 53466 h 107188"/>
              <a:gd name="connsiteX13" fmla="*/ 4953 w 108839"/>
              <a:gd name="connsiteY13" fmla="*/ 28828 h 107188"/>
              <a:gd name="connsiteX14" fmla="*/ 18415 w 108839"/>
              <a:gd name="connsiteY14" fmla="*/ 11429 h 107188"/>
              <a:gd name="connsiteX15" fmla="*/ 34671 w 108839"/>
              <a:gd name="connsiteY15" fmla="*/ 2920 h 107188"/>
              <a:gd name="connsiteX16" fmla="*/ 54356 w 108839"/>
              <a:gd name="connsiteY16" fmla="*/ 0 h 107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8839" h="107188">
                <a:moveTo>
                  <a:pt x="54356" y="0"/>
                </a:moveTo>
                <a:cubicBezTo>
                  <a:pt x="61595" y="0"/>
                  <a:pt x="68199" y="1016"/>
                  <a:pt x="74295" y="2920"/>
                </a:cubicBezTo>
                <a:cubicBezTo>
                  <a:pt x="80391" y="4952"/>
                  <a:pt x="85725" y="7746"/>
                  <a:pt x="90297" y="11429"/>
                </a:cubicBezTo>
                <a:cubicBezTo>
                  <a:pt x="96139" y="16002"/>
                  <a:pt x="100711" y="21843"/>
                  <a:pt x="103886" y="28828"/>
                </a:cubicBezTo>
                <a:cubicBezTo>
                  <a:pt x="107061" y="35940"/>
                  <a:pt x="108712" y="44068"/>
                  <a:pt x="108839" y="53466"/>
                </a:cubicBezTo>
                <a:cubicBezTo>
                  <a:pt x="108712" y="62991"/>
                  <a:pt x="107061" y="71246"/>
                  <a:pt x="103886" y="78358"/>
                </a:cubicBezTo>
                <a:cubicBezTo>
                  <a:pt x="100711" y="85343"/>
                  <a:pt x="96139" y="91058"/>
                  <a:pt x="90297" y="95503"/>
                </a:cubicBezTo>
                <a:cubicBezTo>
                  <a:pt x="85725" y="99313"/>
                  <a:pt x="80391" y="102234"/>
                  <a:pt x="74295" y="104266"/>
                </a:cubicBezTo>
                <a:cubicBezTo>
                  <a:pt x="68199" y="106171"/>
                  <a:pt x="61595" y="107188"/>
                  <a:pt x="54356" y="107188"/>
                </a:cubicBezTo>
                <a:cubicBezTo>
                  <a:pt x="47244" y="107188"/>
                  <a:pt x="40640" y="106171"/>
                  <a:pt x="34671" y="104266"/>
                </a:cubicBezTo>
                <a:cubicBezTo>
                  <a:pt x="28575" y="102234"/>
                  <a:pt x="23241" y="99313"/>
                  <a:pt x="18415" y="95503"/>
                </a:cubicBezTo>
                <a:cubicBezTo>
                  <a:pt x="12700" y="91058"/>
                  <a:pt x="8255" y="85343"/>
                  <a:pt x="4953" y="78358"/>
                </a:cubicBezTo>
                <a:cubicBezTo>
                  <a:pt x="1651" y="71246"/>
                  <a:pt x="0" y="62991"/>
                  <a:pt x="0" y="53466"/>
                </a:cubicBezTo>
                <a:cubicBezTo>
                  <a:pt x="0" y="44068"/>
                  <a:pt x="1651" y="35940"/>
                  <a:pt x="4953" y="28828"/>
                </a:cubicBezTo>
                <a:cubicBezTo>
                  <a:pt x="8255" y="21843"/>
                  <a:pt x="12700" y="16002"/>
                  <a:pt x="18415" y="11429"/>
                </a:cubicBezTo>
                <a:cubicBezTo>
                  <a:pt x="23241" y="7746"/>
                  <a:pt x="28575" y="4952"/>
                  <a:pt x="34671" y="2920"/>
                </a:cubicBezTo>
                <a:cubicBezTo>
                  <a:pt x="40640" y="1016"/>
                  <a:pt x="47244" y="0"/>
                  <a:pt x="54356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75860" y="4237355"/>
            <a:ext cx="118618" cy="38862"/>
          </a:xfrm>
          <a:custGeom>
            <a:avLst/>
            <a:gdLst>
              <a:gd name="connsiteX0" fmla="*/ 46863 w 118618"/>
              <a:gd name="connsiteY0" fmla="*/ 0 h 38862"/>
              <a:gd name="connsiteX1" fmla="*/ 72009 w 118618"/>
              <a:gd name="connsiteY1" fmla="*/ 0 h 38862"/>
              <a:gd name="connsiteX2" fmla="*/ 72009 w 118618"/>
              <a:gd name="connsiteY2" fmla="*/ 19430 h 38862"/>
              <a:gd name="connsiteX3" fmla="*/ 118618 w 118618"/>
              <a:gd name="connsiteY3" fmla="*/ 19430 h 38862"/>
              <a:gd name="connsiteX4" fmla="*/ 118618 w 118618"/>
              <a:gd name="connsiteY4" fmla="*/ 38862 h 38862"/>
              <a:gd name="connsiteX5" fmla="*/ 0 w 118618"/>
              <a:gd name="connsiteY5" fmla="*/ 38862 h 38862"/>
              <a:gd name="connsiteX6" fmla="*/ 0 w 118618"/>
              <a:gd name="connsiteY6" fmla="*/ 19430 h 38862"/>
              <a:gd name="connsiteX7" fmla="*/ 46863 w 118618"/>
              <a:gd name="connsiteY7" fmla="*/ 19430 h 38862"/>
              <a:gd name="connsiteX8" fmla="*/ 46863 w 118618"/>
              <a:gd name="connsiteY8" fmla="*/ 0 h 38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8618" h="38862">
                <a:moveTo>
                  <a:pt x="46863" y="0"/>
                </a:moveTo>
                <a:lnTo>
                  <a:pt x="72009" y="0"/>
                </a:lnTo>
                <a:lnTo>
                  <a:pt x="72009" y="19430"/>
                </a:lnTo>
                <a:lnTo>
                  <a:pt x="118618" y="19430"/>
                </a:lnTo>
                <a:lnTo>
                  <a:pt x="118618" y="38862"/>
                </a:lnTo>
                <a:lnTo>
                  <a:pt x="0" y="38862"/>
                </a:lnTo>
                <a:lnTo>
                  <a:pt x="0" y="19430"/>
                </a:lnTo>
                <a:lnTo>
                  <a:pt x="46863" y="19430"/>
                </a:lnTo>
                <a:lnTo>
                  <a:pt x="46863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237609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2700 h 131572"/>
              <a:gd name="connsiteX3" fmla="*/ 14731 w 32258"/>
              <a:gd name="connsiteY3" fmla="*/ 12700 h 131572"/>
              <a:gd name="connsiteX4" fmla="*/ 14731 w 32258"/>
              <a:gd name="connsiteY4" fmla="*/ 118872 h 131572"/>
              <a:gd name="connsiteX5" fmla="*/ 32258 w 32258"/>
              <a:gd name="connsiteY5" fmla="*/ 118872 h 131572"/>
              <a:gd name="connsiteX6" fmla="*/ 32258 w 32258"/>
              <a:gd name="connsiteY6" fmla="*/ 131572 h 131572"/>
              <a:gd name="connsiteX7" fmla="*/ 0 w 32258"/>
              <a:gd name="connsiteY7" fmla="*/ 131572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2700"/>
                </a:lnTo>
                <a:lnTo>
                  <a:pt x="14731" y="12700"/>
                </a:lnTo>
                <a:lnTo>
                  <a:pt x="14731" y="118872"/>
                </a:lnTo>
                <a:lnTo>
                  <a:pt x="32258" y="118872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285107" y="4516882"/>
            <a:ext cx="109601" cy="67690"/>
          </a:xfrm>
          <a:custGeom>
            <a:avLst/>
            <a:gdLst>
              <a:gd name="connsiteX0" fmla="*/ 8127 w 109601"/>
              <a:gd name="connsiteY0" fmla="*/ 0 h 67690"/>
              <a:gd name="connsiteX1" fmla="*/ 101726 w 109601"/>
              <a:gd name="connsiteY1" fmla="*/ 0 h 67690"/>
              <a:gd name="connsiteX2" fmla="*/ 101726 w 109601"/>
              <a:gd name="connsiteY2" fmla="*/ 12446 h 67690"/>
              <a:gd name="connsiteX3" fmla="*/ 22605 w 109601"/>
              <a:gd name="connsiteY3" fmla="*/ 12446 h 67690"/>
              <a:gd name="connsiteX4" fmla="*/ 22605 w 109601"/>
              <a:gd name="connsiteY4" fmla="*/ 30226 h 67690"/>
              <a:gd name="connsiteX5" fmla="*/ 102361 w 109601"/>
              <a:gd name="connsiteY5" fmla="*/ 30226 h 67690"/>
              <a:gd name="connsiteX6" fmla="*/ 102361 w 109601"/>
              <a:gd name="connsiteY6" fmla="*/ 42417 h 67690"/>
              <a:gd name="connsiteX7" fmla="*/ 61848 w 109601"/>
              <a:gd name="connsiteY7" fmla="*/ 42417 h 67690"/>
              <a:gd name="connsiteX8" fmla="*/ 61848 w 109601"/>
              <a:gd name="connsiteY8" fmla="*/ 55117 h 67690"/>
              <a:gd name="connsiteX9" fmla="*/ 109601 w 109601"/>
              <a:gd name="connsiteY9" fmla="*/ 55117 h 67690"/>
              <a:gd name="connsiteX10" fmla="*/ 109601 w 109601"/>
              <a:gd name="connsiteY10" fmla="*/ 67690 h 67690"/>
              <a:gd name="connsiteX11" fmla="*/ 0 w 109601"/>
              <a:gd name="connsiteY11" fmla="*/ 67690 h 67690"/>
              <a:gd name="connsiteX12" fmla="*/ 0 w 109601"/>
              <a:gd name="connsiteY12" fmla="*/ 55117 h 67690"/>
              <a:gd name="connsiteX13" fmla="*/ 47371 w 109601"/>
              <a:gd name="connsiteY13" fmla="*/ 55117 h 67690"/>
              <a:gd name="connsiteX14" fmla="*/ 47371 w 109601"/>
              <a:gd name="connsiteY14" fmla="*/ 42417 h 67690"/>
              <a:gd name="connsiteX15" fmla="*/ 8127 w 109601"/>
              <a:gd name="connsiteY15" fmla="*/ 42417 h 67690"/>
              <a:gd name="connsiteX16" fmla="*/ 8127 w 109601"/>
              <a:gd name="connsiteY16" fmla="*/ 0 h 67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09601" h="67690">
                <a:moveTo>
                  <a:pt x="8127" y="0"/>
                </a:moveTo>
                <a:lnTo>
                  <a:pt x="101726" y="0"/>
                </a:lnTo>
                <a:lnTo>
                  <a:pt x="101726" y="12446"/>
                </a:lnTo>
                <a:lnTo>
                  <a:pt x="22605" y="12446"/>
                </a:lnTo>
                <a:lnTo>
                  <a:pt x="22605" y="30226"/>
                </a:lnTo>
                <a:lnTo>
                  <a:pt x="102361" y="30226"/>
                </a:lnTo>
                <a:lnTo>
                  <a:pt x="102361" y="42417"/>
                </a:lnTo>
                <a:lnTo>
                  <a:pt x="61848" y="42417"/>
                </a:lnTo>
                <a:lnTo>
                  <a:pt x="61848" y="55117"/>
                </a:lnTo>
                <a:lnTo>
                  <a:pt x="109601" y="55117"/>
                </a:lnTo>
                <a:lnTo>
                  <a:pt x="109601" y="67690"/>
                </a:lnTo>
                <a:lnTo>
                  <a:pt x="0" y="67690"/>
                </a:lnTo>
                <a:lnTo>
                  <a:pt x="0" y="55117"/>
                </a:lnTo>
                <a:lnTo>
                  <a:pt x="47371" y="55117"/>
                </a:lnTo>
                <a:lnTo>
                  <a:pt x="47371" y="42417"/>
                </a:lnTo>
                <a:lnTo>
                  <a:pt x="8127" y="42417"/>
                </a:lnTo>
                <a:lnTo>
                  <a:pt x="8127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81271" y="4515485"/>
            <a:ext cx="97027" cy="121666"/>
          </a:xfrm>
          <a:custGeom>
            <a:avLst/>
            <a:gdLst>
              <a:gd name="connsiteX0" fmla="*/ 82422 w 97027"/>
              <a:gd name="connsiteY0" fmla="*/ 0 h 121666"/>
              <a:gd name="connsiteX1" fmla="*/ 97027 w 97027"/>
              <a:gd name="connsiteY1" fmla="*/ 0 h 121666"/>
              <a:gd name="connsiteX2" fmla="*/ 97027 w 97027"/>
              <a:gd name="connsiteY2" fmla="*/ 121666 h 121666"/>
              <a:gd name="connsiteX3" fmla="*/ 82422 w 97027"/>
              <a:gd name="connsiteY3" fmla="*/ 121666 h 121666"/>
              <a:gd name="connsiteX4" fmla="*/ 82422 w 97027"/>
              <a:gd name="connsiteY4" fmla="*/ 105791 h 121666"/>
              <a:gd name="connsiteX5" fmla="*/ 71373 w 97027"/>
              <a:gd name="connsiteY5" fmla="*/ 111379 h 121666"/>
              <a:gd name="connsiteX6" fmla="*/ 54482 w 97027"/>
              <a:gd name="connsiteY6" fmla="*/ 113410 h 121666"/>
              <a:gd name="connsiteX7" fmla="*/ 0 w 97027"/>
              <a:gd name="connsiteY7" fmla="*/ 113410 h 121666"/>
              <a:gd name="connsiteX8" fmla="*/ 0 w 97027"/>
              <a:gd name="connsiteY8" fmla="*/ 2159 h 121666"/>
              <a:gd name="connsiteX9" fmla="*/ 58546 w 97027"/>
              <a:gd name="connsiteY9" fmla="*/ 2159 h 121666"/>
              <a:gd name="connsiteX10" fmla="*/ 58546 w 97027"/>
              <a:gd name="connsiteY10" fmla="*/ 14985 h 121666"/>
              <a:gd name="connsiteX11" fmla="*/ 14477 w 97027"/>
              <a:gd name="connsiteY11" fmla="*/ 14985 h 121666"/>
              <a:gd name="connsiteX12" fmla="*/ 14477 w 97027"/>
              <a:gd name="connsiteY12" fmla="*/ 100710 h 121666"/>
              <a:gd name="connsiteX13" fmla="*/ 57403 w 97027"/>
              <a:gd name="connsiteY13" fmla="*/ 100710 h 121666"/>
              <a:gd name="connsiteX14" fmla="*/ 72135 w 97027"/>
              <a:gd name="connsiteY14" fmla="*/ 98933 h 121666"/>
              <a:gd name="connsiteX15" fmla="*/ 82422 w 97027"/>
              <a:gd name="connsiteY15" fmla="*/ 93726 h 121666"/>
              <a:gd name="connsiteX16" fmla="*/ 82422 w 97027"/>
              <a:gd name="connsiteY16" fmla="*/ 0 h 1216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7027" h="121666">
                <a:moveTo>
                  <a:pt x="82422" y="0"/>
                </a:moveTo>
                <a:lnTo>
                  <a:pt x="97027" y="0"/>
                </a:lnTo>
                <a:lnTo>
                  <a:pt x="97027" y="121666"/>
                </a:lnTo>
                <a:lnTo>
                  <a:pt x="82422" y="121666"/>
                </a:lnTo>
                <a:lnTo>
                  <a:pt x="82422" y="105791"/>
                </a:lnTo>
                <a:cubicBezTo>
                  <a:pt x="79882" y="108204"/>
                  <a:pt x="76200" y="110109"/>
                  <a:pt x="71373" y="111379"/>
                </a:cubicBezTo>
                <a:cubicBezTo>
                  <a:pt x="66547" y="112776"/>
                  <a:pt x="60959" y="113410"/>
                  <a:pt x="54482" y="113410"/>
                </a:cubicBezTo>
                <a:lnTo>
                  <a:pt x="0" y="113410"/>
                </a:lnTo>
                <a:lnTo>
                  <a:pt x="0" y="2159"/>
                </a:lnTo>
                <a:lnTo>
                  <a:pt x="58546" y="2159"/>
                </a:lnTo>
                <a:lnTo>
                  <a:pt x="58546" y="14985"/>
                </a:lnTo>
                <a:lnTo>
                  <a:pt x="14477" y="14985"/>
                </a:lnTo>
                <a:lnTo>
                  <a:pt x="14477" y="100710"/>
                </a:lnTo>
                <a:lnTo>
                  <a:pt x="57403" y="100710"/>
                </a:lnTo>
                <a:cubicBezTo>
                  <a:pt x="62991" y="100710"/>
                  <a:pt x="67817" y="100076"/>
                  <a:pt x="72135" y="98933"/>
                </a:cubicBezTo>
                <a:cubicBezTo>
                  <a:pt x="76453" y="97790"/>
                  <a:pt x="79882" y="96011"/>
                  <a:pt x="82422" y="93726"/>
                </a:cubicBezTo>
                <a:lnTo>
                  <a:pt x="82422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258689" y="4514596"/>
            <a:ext cx="66801" cy="47244"/>
          </a:xfrm>
          <a:custGeom>
            <a:avLst/>
            <a:gdLst>
              <a:gd name="connsiteX0" fmla="*/ 33528 w 66801"/>
              <a:gd name="connsiteY0" fmla="*/ 0 h 47244"/>
              <a:gd name="connsiteX1" fmla="*/ 48640 w 66801"/>
              <a:gd name="connsiteY1" fmla="*/ 2032 h 47244"/>
              <a:gd name="connsiteX2" fmla="*/ 59944 w 66801"/>
              <a:gd name="connsiteY2" fmla="*/ 8001 h 47244"/>
              <a:gd name="connsiteX3" fmla="*/ 65023 w 66801"/>
              <a:gd name="connsiteY3" fmla="*/ 14732 h 47244"/>
              <a:gd name="connsiteX4" fmla="*/ 66801 w 66801"/>
              <a:gd name="connsiteY4" fmla="*/ 23495 h 47244"/>
              <a:gd name="connsiteX5" fmla="*/ 65023 w 66801"/>
              <a:gd name="connsiteY5" fmla="*/ 32512 h 47244"/>
              <a:gd name="connsiteX6" fmla="*/ 59944 w 66801"/>
              <a:gd name="connsiteY6" fmla="*/ 39370 h 47244"/>
              <a:gd name="connsiteX7" fmla="*/ 48640 w 66801"/>
              <a:gd name="connsiteY7" fmla="*/ 45212 h 47244"/>
              <a:gd name="connsiteX8" fmla="*/ 33528 w 66801"/>
              <a:gd name="connsiteY8" fmla="*/ 47244 h 47244"/>
              <a:gd name="connsiteX9" fmla="*/ 18288 w 66801"/>
              <a:gd name="connsiteY9" fmla="*/ 45212 h 47244"/>
              <a:gd name="connsiteX10" fmla="*/ 7111 w 66801"/>
              <a:gd name="connsiteY10" fmla="*/ 39370 h 47244"/>
              <a:gd name="connsiteX11" fmla="*/ 1904 w 66801"/>
              <a:gd name="connsiteY11" fmla="*/ 32512 h 47244"/>
              <a:gd name="connsiteX12" fmla="*/ 0 w 66801"/>
              <a:gd name="connsiteY12" fmla="*/ 23495 h 47244"/>
              <a:gd name="connsiteX13" fmla="*/ 1904 w 66801"/>
              <a:gd name="connsiteY13" fmla="*/ 14732 h 47244"/>
              <a:gd name="connsiteX14" fmla="*/ 7111 w 66801"/>
              <a:gd name="connsiteY14" fmla="*/ 8001 h 47244"/>
              <a:gd name="connsiteX15" fmla="*/ 18288 w 66801"/>
              <a:gd name="connsiteY15" fmla="*/ 2032 h 47244"/>
              <a:gd name="connsiteX16" fmla="*/ 33528 w 66801"/>
              <a:gd name="connsiteY16" fmla="*/ 0 h 47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66801" h="47244">
                <a:moveTo>
                  <a:pt x="33528" y="0"/>
                </a:moveTo>
                <a:cubicBezTo>
                  <a:pt x="39115" y="0"/>
                  <a:pt x="44195" y="762"/>
                  <a:pt x="48640" y="2032"/>
                </a:cubicBezTo>
                <a:cubicBezTo>
                  <a:pt x="53213" y="3429"/>
                  <a:pt x="57022" y="5334"/>
                  <a:pt x="59944" y="8001"/>
                </a:cubicBezTo>
                <a:cubicBezTo>
                  <a:pt x="62102" y="9906"/>
                  <a:pt x="63880" y="12192"/>
                  <a:pt x="65023" y="14732"/>
                </a:cubicBezTo>
                <a:cubicBezTo>
                  <a:pt x="66166" y="17272"/>
                  <a:pt x="66801" y="20193"/>
                  <a:pt x="66801" y="23495"/>
                </a:cubicBezTo>
                <a:cubicBezTo>
                  <a:pt x="66801" y="26924"/>
                  <a:pt x="66166" y="29845"/>
                  <a:pt x="65023" y="32512"/>
                </a:cubicBezTo>
                <a:cubicBezTo>
                  <a:pt x="63880" y="35179"/>
                  <a:pt x="62102" y="37465"/>
                  <a:pt x="59944" y="39370"/>
                </a:cubicBezTo>
                <a:cubicBezTo>
                  <a:pt x="57022" y="41910"/>
                  <a:pt x="53213" y="43942"/>
                  <a:pt x="48640" y="45212"/>
                </a:cubicBezTo>
                <a:cubicBezTo>
                  <a:pt x="44195" y="46609"/>
                  <a:pt x="39115" y="47244"/>
                  <a:pt x="33528" y="47244"/>
                </a:cubicBezTo>
                <a:cubicBezTo>
                  <a:pt x="27940" y="47244"/>
                  <a:pt x="22859" y="46609"/>
                  <a:pt x="18288" y="45212"/>
                </a:cubicBezTo>
                <a:cubicBezTo>
                  <a:pt x="13842" y="43942"/>
                  <a:pt x="10159" y="41910"/>
                  <a:pt x="7111" y="39370"/>
                </a:cubicBezTo>
                <a:cubicBezTo>
                  <a:pt x="4952" y="37465"/>
                  <a:pt x="3174" y="35179"/>
                  <a:pt x="1904" y="32512"/>
                </a:cubicBezTo>
                <a:cubicBezTo>
                  <a:pt x="634" y="29845"/>
                  <a:pt x="0" y="26924"/>
                  <a:pt x="0" y="23495"/>
                </a:cubicBezTo>
                <a:cubicBezTo>
                  <a:pt x="0" y="20193"/>
                  <a:pt x="634" y="17272"/>
                  <a:pt x="1904" y="14732"/>
                </a:cubicBezTo>
                <a:cubicBezTo>
                  <a:pt x="3174" y="12192"/>
                  <a:pt x="4952" y="9906"/>
                  <a:pt x="7111" y="8001"/>
                </a:cubicBezTo>
                <a:cubicBezTo>
                  <a:pt x="10159" y="5334"/>
                  <a:pt x="13842" y="3429"/>
                  <a:pt x="18288" y="2032"/>
                </a:cubicBezTo>
                <a:cubicBezTo>
                  <a:pt x="22859" y="762"/>
                  <a:pt x="27940" y="0"/>
                  <a:pt x="33528" y="0"/>
                </a:cubicBez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634355" y="4511421"/>
            <a:ext cx="32258" cy="131572"/>
          </a:xfrm>
          <a:custGeom>
            <a:avLst/>
            <a:gdLst>
              <a:gd name="connsiteX0" fmla="*/ 0 w 32258"/>
              <a:gd name="connsiteY0" fmla="*/ 0 h 131572"/>
              <a:gd name="connsiteX1" fmla="*/ 32258 w 32258"/>
              <a:gd name="connsiteY1" fmla="*/ 0 h 131572"/>
              <a:gd name="connsiteX2" fmla="*/ 32258 w 32258"/>
              <a:gd name="connsiteY2" fmla="*/ 131572 h 131572"/>
              <a:gd name="connsiteX3" fmla="*/ 0 w 32258"/>
              <a:gd name="connsiteY3" fmla="*/ 131572 h 131572"/>
              <a:gd name="connsiteX4" fmla="*/ 0 w 32258"/>
              <a:gd name="connsiteY4" fmla="*/ 118872 h 131572"/>
              <a:gd name="connsiteX5" fmla="*/ 17653 w 32258"/>
              <a:gd name="connsiteY5" fmla="*/ 118872 h 131572"/>
              <a:gd name="connsiteX6" fmla="*/ 17653 w 32258"/>
              <a:gd name="connsiteY6" fmla="*/ 12700 h 131572"/>
              <a:gd name="connsiteX7" fmla="*/ 0 w 32258"/>
              <a:gd name="connsiteY7" fmla="*/ 12700 h 131572"/>
              <a:gd name="connsiteX8" fmla="*/ 0 w 32258"/>
              <a:gd name="connsiteY8" fmla="*/ 0 h 131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258" h="131572">
                <a:moveTo>
                  <a:pt x="0" y="0"/>
                </a:moveTo>
                <a:lnTo>
                  <a:pt x="32258" y="0"/>
                </a:lnTo>
                <a:lnTo>
                  <a:pt x="32258" y="131572"/>
                </a:lnTo>
                <a:lnTo>
                  <a:pt x="0" y="131572"/>
                </a:lnTo>
                <a:lnTo>
                  <a:pt x="0" y="118872"/>
                </a:lnTo>
                <a:lnTo>
                  <a:pt x="17653" y="118872"/>
                </a:lnTo>
                <a:lnTo>
                  <a:pt x="17653" y="12700"/>
                </a:lnTo>
                <a:lnTo>
                  <a:pt x="0" y="12700"/>
                </a:lnTo>
                <a:lnTo>
                  <a:pt x="0" y="0"/>
                </a:lnTo>
              </a:path>
            </a:pathLst>
          </a:custGeom>
          <a:solidFill>
            <a:srgbClr val="7A99A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603242" y="2553716"/>
            <a:ext cx="718185" cy="1163446"/>
          </a:xfrm>
          <a:custGeom>
            <a:avLst/>
            <a:gdLst>
              <a:gd name="connsiteX0" fmla="*/ 351790 w 718185"/>
              <a:gd name="connsiteY0" fmla="*/ 0 h 1163446"/>
              <a:gd name="connsiteX1" fmla="*/ 611251 w 718185"/>
              <a:gd name="connsiteY1" fmla="*/ 100329 h 1163446"/>
              <a:gd name="connsiteX2" fmla="*/ 702056 w 718185"/>
              <a:gd name="connsiteY2" fmla="*/ 343026 h 1163446"/>
              <a:gd name="connsiteX3" fmla="*/ 678560 w 718185"/>
              <a:gd name="connsiteY3" fmla="*/ 484250 h 1163446"/>
              <a:gd name="connsiteX4" fmla="*/ 592709 w 718185"/>
              <a:gd name="connsiteY4" fmla="*/ 614552 h 1163446"/>
              <a:gd name="connsiteX5" fmla="*/ 234950 w 718185"/>
              <a:gd name="connsiteY5" fmla="*/ 1021969 h 1163446"/>
              <a:gd name="connsiteX6" fmla="*/ 718185 w 718185"/>
              <a:gd name="connsiteY6" fmla="*/ 1021969 h 1163446"/>
              <a:gd name="connsiteX7" fmla="*/ 718185 w 718185"/>
              <a:gd name="connsiteY7" fmla="*/ 1163446 h 1163446"/>
              <a:gd name="connsiteX8" fmla="*/ 16129 w 718185"/>
              <a:gd name="connsiteY8" fmla="*/ 1163446 h 1163446"/>
              <a:gd name="connsiteX9" fmla="*/ 16129 w 718185"/>
              <a:gd name="connsiteY9" fmla="*/ 1035176 h 1163446"/>
              <a:gd name="connsiteX10" fmla="*/ 459867 w 718185"/>
              <a:gd name="connsiteY10" fmla="*/ 528446 h 1163446"/>
              <a:gd name="connsiteX11" fmla="*/ 520700 w 718185"/>
              <a:gd name="connsiteY11" fmla="*/ 437514 h 1163446"/>
              <a:gd name="connsiteX12" fmla="*/ 538733 w 718185"/>
              <a:gd name="connsiteY12" fmla="*/ 344423 h 1163446"/>
              <a:gd name="connsiteX13" fmla="*/ 486410 w 718185"/>
              <a:gd name="connsiteY13" fmla="*/ 199262 h 1163446"/>
              <a:gd name="connsiteX14" fmla="*/ 351790 w 718185"/>
              <a:gd name="connsiteY14" fmla="*/ 142874 h 1163446"/>
              <a:gd name="connsiteX15" fmla="*/ 214502 w 718185"/>
              <a:gd name="connsiteY15" fmla="*/ 198246 h 1163446"/>
              <a:gd name="connsiteX16" fmla="*/ 164846 w 718185"/>
              <a:gd name="connsiteY16" fmla="*/ 344423 h 1163446"/>
              <a:gd name="connsiteX17" fmla="*/ 164846 w 718185"/>
              <a:gd name="connsiteY17" fmla="*/ 375031 h 1163446"/>
              <a:gd name="connsiteX18" fmla="*/ 0 w 718185"/>
              <a:gd name="connsiteY18" fmla="*/ 375031 h 1163446"/>
              <a:gd name="connsiteX19" fmla="*/ 0 w 718185"/>
              <a:gd name="connsiteY19" fmla="*/ 343026 h 1163446"/>
              <a:gd name="connsiteX20" fmla="*/ 91567 w 718185"/>
              <a:gd name="connsiteY20" fmla="*/ 100329 h 1163446"/>
              <a:gd name="connsiteX21" fmla="*/ 351790 w 718185"/>
              <a:gd name="connsiteY21" fmla="*/ 0 h 11634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718185" h="1163446">
                <a:moveTo>
                  <a:pt x="351790" y="0"/>
                </a:moveTo>
                <a:cubicBezTo>
                  <a:pt x="464820" y="2412"/>
                  <a:pt x="551307" y="35813"/>
                  <a:pt x="611251" y="100329"/>
                </a:cubicBezTo>
                <a:cubicBezTo>
                  <a:pt x="671321" y="164719"/>
                  <a:pt x="701548" y="245617"/>
                  <a:pt x="702056" y="343026"/>
                </a:cubicBezTo>
                <a:cubicBezTo>
                  <a:pt x="702183" y="396874"/>
                  <a:pt x="694309" y="443864"/>
                  <a:pt x="678560" y="484250"/>
                </a:cubicBezTo>
                <a:cubicBezTo>
                  <a:pt x="662813" y="524636"/>
                  <a:pt x="634238" y="568070"/>
                  <a:pt x="592709" y="614552"/>
                </a:cubicBezTo>
                <a:lnTo>
                  <a:pt x="234950" y="1021969"/>
                </a:lnTo>
                <a:lnTo>
                  <a:pt x="718185" y="1021969"/>
                </a:lnTo>
                <a:lnTo>
                  <a:pt x="718185" y="1163446"/>
                </a:lnTo>
                <a:lnTo>
                  <a:pt x="16129" y="1163446"/>
                </a:lnTo>
                <a:lnTo>
                  <a:pt x="16129" y="1035176"/>
                </a:lnTo>
                <a:lnTo>
                  <a:pt x="459867" y="528446"/>
                </a:lnTo>
                <a:cubicBezTo>
                  <a:pt x="488060" y="496823"/>
                  <a:pt x="508381" y="466597"/>
                  <a:pt x="520700" y="437514"/>
                </a:cubicBezTo>
                <a:cubicBezTo>
                  <a:pt x="533019" y="408558"/>
                  <a:pt x="538988" y="377443"/>
                  <a:pt x="538733" y="344423"/>
                </a:cubicBezTo>
                <a:cubicBezTo>
                  <a:pt x="537845" y="284225"/>
                  <a:pt x="520319" y="235965"/>
                  <a:pt x="486410" y="199262"/>
                </a:cubicBezTo>
                <a:cubicBezTo>
                  <a:pt x="452373" y="162686"/>
                  <a:pt x="407542" y="143890"/>
                  <a:pt x="351790" y="142874"/>
                </a:cubicBezTo>
                <a:cubicBezTo>
                  <a:pt x="292861" y="143763"/>
                  <a:pt x="247141" y="162178"/>
                  <a:pt x="214502" y="198246"/>
                </a:cubicBezTo>
                <a:cubicBezTo>
                  <a:pt x="181864" y="234314"/>
                  <a:pt x="165353" y="282955"/>
                  <a:pt x="164846" y="344423"/>
                </a:cubicBezTo>
                <a:lnTo>
                  <a:pt x="164846" y="375031"/>
                </a:lnTo>
                <a:lnTo>
                  <a:pt x="0" y="375031"/>
                </a:lnTo>
                <a:lnTo>
                  <a:pt x="0" y="343026"/>
                </a:lnTo>
                <a:cubicBezTo>
                  <a:pt x="635" y="245617"/>
                  <a:pt x="31115" y="164719"/>
                  <a:pt x="91567" y="100329"/>
                </a:cubicBezTo>
                <a:cubicBezTo>
                  <a:pt x="152019" y="35813"/>
                  <a:pt x="238760" y="2412"/>
                  <a:pt x="35179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213606" y="4094733"/>
            <a:ext cx="1489075" cy="22225"/>
          </a:xfrm>
          <a:custGeom>
            <a:avLst/>
            <a:gdLst>
              <a:gd name="connsiteX0" fmla="*/ 6350 w 1489075"/>
              <a:gd name="connsiteY0" fmla="*/ 6350 h 22225"/>
              <a:gd name="connsiteX1" fmla="*/ 1482725 w 1489075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9075" h="22225">
                <a:moveTo>
                  <a:pt x="6350" y="6350"/>
                </a:moveTo>
                <a:lnTo>
                  <a:pt x="1482725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4229100"/>
            <a:ext cx="838200" cy="2286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900" y="4508500"/>
            <a:ext cx="254000" cy="1397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8500"/>
            <a:ext cx="508000" cy="1397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8100" y="4508500"/>
            <a:ext cx="520700" cy="13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A4 용지(210x297mm)</PresentationFormat>
  <Paragraphs>0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이세희</cp:lastModifiedBy>
  <cp:revision>3</cp:revision>
  <dcterms:created xsi:type="dcterms:W3CDTF">2006-08-16T00:00:00Z</dcterms:created>
  <dcterms:modified xsi:type="dcterms:W3CDTF">2022-01-10T05:48:48Z</dcterms:modified>
</cp:coreProperties>
</file>