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7"/>
    <p:sldId id="258" r:id="rId8"/>
    <p:sldId id="259" r:id="rId9"/>
  </p:sldIdLst>
  <p:sldSz cx="12801600" cy="96012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 ?>
<Relationships xmlns="http://schemas.openxmlformats.org/package/2006/relationships">
	<Relationship Id="rId3" Type="http://schemas.openxmlformats.org/officeDocument/2006/relationships/presProps" Target="presProps.xml" />
	<Relationship Id="rId2" Type="http://schemas.openxmlformats.org/officeDocument/2006/relationships/slide" Target="slides/slide1.xml" />
	<Relationship Id="rId1" Type="http://schemas.openxmlformats.org/officeDocument/2006/relationships/slideMaster" Target="slideMasters/slideMaster1.xml" />
	<Relationship Id="rId6" Type="http://schemas.openxmlformats.org/officeDocument/2006/relationships/tableStyles" Target="tableStyles.xml" />
	<Relationship Id="rId5" Type="http://schemas.openxmlformats.org/officeDocument/2006/relationships/theme" Target="theme/theme1.xml" />
	<Relationship Id="rId4" Type="http://schemas.openxmlformats.org/officeDocument/2006/relationships/viewProps" Target="viewProps.xml" />
	<Relationship Id="rId7" Type="http://schemas.openxmlformats.org/officeDocument/2006/relationships/slide" Target="slides/slide2.xml" />
	<Relationship Id="rId8" Type="http://schemas.openxmlformats.org/officeDocument/2006/relationships/slide" Target="slides/slide3.xml" />
	<Relationship Id="rId9" Type="http://schemas.openxmlformats.org/officeDocument/2006/relationships/slide" Target="slides/slide4.xml" />
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.jpeg" />
</Relationships>
</file>

<file path=ppt/slides/_rels/slide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.jpeg" />
</Relationships>
</file>

<file path=ppt/slides/_rels/slide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.jpeg" />
</Relationships>
</file>

<file path=ppt/slides/_rels/slide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4.jpeg" 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801600" cy="9601200"/>
          </a:xfrm>
          <a:custGeom>
            <a:avLst/>
            <a:gdLst>
              <a:gd name="connsiteX0" fmla="*/ 0 w 12801600"/>
              <a:gd name="connsiteY0" fmla="*/ 9601200 h 9601200"/>
              <a:gd name="connsiteX1" fmla="*/ 12801600 w 12801600"/>
              <a:gd name="connsiteY1" fmla="*/ 9601200 h 9601200"/>
              <a:gd name="connsiteX2" fmla="*/ 12801600 w 12801600"/>
              <a:gd name="connsiteY2" fmla="*/ 0 h 9601200"/>
              <a:gd name="connsiteX3" fmla="*/ 0 w 12801600"/>
              <a:gd name="connsiteY3" fmla="*/ 0 h 9601200"/>
              <a:gd name="connsiteX4" fmla="*/ 0 w 12801600"/>
              <a:gd name="connsiteY4" fmla="*/ 9601200 h 9601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801600" h="9601200">
                <a:moveTo>
                  <a:pt x="0" y="9601200"/>
                </a:moveTo>
                <a:lnTo>
                  <a:pt x="12801600" y="9601200"/>
                </a:lnTo>
                <a:lnTo>
                  <a:pt x="12801600" y="0"/>
                </a:lnTo>
                <a:lnTo>
                  <a:pt x="0" y="0"/>
                </a:lnTo>
                <a:lnTo>
                  <a:pt x="0" y="96012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6700"/>
            <a:ext cx="12801600" cy="906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801600" cy="9601200"/>
          </a:xfrm>
          <a:custGeom>
            <a:avLst/>
            <a:gdLst>
              <a:gd name="connsiteX0" fmla="*/ 0 w 12801600"/>
              <a:gd name="connsiteY0" fmla="*/ 9601200 h 9601200"/>
              <a:gd name="connsiteX1" fmla="*/ 12801600 w 12801600"/>
              <a:gd name="connsiteY1" fmla="*/ 9601200 h 9601200"/>
              <a:gd name="connsiteX2" fmla="*/ 12801600 w 12801600"/>
              <a:gd name="connsiteY2" fmla="*/ 0 h 9601200"/>
              <a:gd name="connsiteX3" fmla="*/ 0 w 12801600"/>
              <a:gd name="connsiteY3" fmla="*/ 0 h 9601200"/>
              <a:gd name="connsiteX4" fmla="*/ 0 w 12801600"/>
              <a:gd name="connsiteY4" fmla="*/ 9601200 h 9601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801600" h="9601200">
                <a:moveTo>
                  <a:pt x="0" y="9601200"/>
                </a:moveTo>
                <a:lnTo>
                  <a:pt x="12801600" y="9601200"/>
                </a:lnTo>
                <a:lnTo>
                  <a:pt x="12801600" y="0"/>
                </a:lnTo>
                <a:lnTo>
                  <a:pt x="0" y="0"/>
                </a:lnTo>
                <a:lnTo>
                  <a:pt x="0" y="96012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6700"/>
            <a:ext cx="12801600" cy="906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801600" cy="9601200"/>
          </a:xfrm>
          <a:custGeom>
            <a:avLst/>
            <a:gdLst>
              <a:gd name="connsiteX0" fmla="*/ 0 w 12801600"/>
              <a:gd name="connsiteY0" fmla="*/ 9601200 h 9601200"/>
              <a:gd name="connsiteX1" fmla="*/ 12801600 w 12801600"/>
              <a:gd name="connsiteY1" fmla="*/ 9601200 h 9601200"/>
              <a:gd name="connsiteX2" fmla="*/ 12801600 w 12801600"/>
              <a:gd name="connsiteY2" fmla="*/ 0 h 9601200"/>
              <a:gd name="connsiteX3" fmla="*/ 0 w 12801600"/>
              <a:gd name="connsiteY3" fmla="*/ 0 h 9601200"/>
              <a:gd name="connsiteX4" fmla="*/ 0 w 12801600"/>
              <a:gd name="connsiteY4" fmla="*/ 9601200 h 9601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801600" h="9601200">
                <a:moveTo>
                  <a:pt x="0" y="9601200"/>
                </a:moveTo>
                <a:lnTo>
                  <a:pt x="12801600" y="9601200"/>
                </a:lnTo>
                <a:lnTo>
                  <a:pt x="12801600" y="0"/>
                </a:lnTo>
                <a:lnTo>
                  <a:pt x="0" y="0"/>
                </a:lnTo>
                <a:lnTo>
                  <a:pt x="0" y="96012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6700"/>
            <a:ext cx="12801600" cy="906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801600" cy="9601200"/>
          </a:xfrm>
          <a:custGeom>
            <a:avLst/>
            <a:gdLst>
              <a:gd name="connsiteX0" fmla="*/ 0 w 12801600"/>
              <a:gd name="connsiteY0" fmla="*/ 9601200 h 9601200"/>
              <a:gd name="connsiteX1" fmla="*/ 12801600 w 12801600"/>
              <a:gd name="connsiteY1" fmla="*/ 9601200 h 9601200"/>
              <a:gd name="connsiteX2" fmla="*/ 12801600 w 12801600"/>
              <a:gd name="connsiteY2" fmla="*/ 0 h 9601200"/>
              <a:gd name="connsiteX3" fmla="*/ 0 w 12801600"/>
              <a:gd name="connsiteY3" fmla="*/ 0 h 9601200"/>
              <a:gd name="connsiteX4" fmla="*/ 0 w 12801600"/>
              <a:gd name="connsiteY4" fmla="*/ 9601200 h 9601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801600" h="9601200">
                <a:moveTo>
                  <a:pt x="0" y="9601200"/>
                </a:moveTo>
                <a:lnTo>
                  <a:pt x="12801600" y="9601200"/>
                </a:lnTo>
                <a:lnTo>
                  <a:pt x="12801600" y="0"/>
                </a:lnTo>
                <a:lnTo>
                  <a:pt x="0" y="0"/>
                </a:lnTo>
                <a:lnTo>
                  <a:pt x="0" y="96012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6700"/>
            <a:ext cx="12801600" cy="906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雨林木风</cp:lastModifiedBy>
  <cp:revision>3</cp:revision>
  <dcterms:created xsi:type="dcterms:W3CDTF">2006-08-16T00:00:00Z</dcterms:created>
  <dcterms:modified xsi:type="dcterms:W3CDTF">2010-04-24T16:48:41Z</dcterms:modified>
</cp:coreProperties>
</file>