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Relationship Id="rId17" Type="http://schemas.openxmlformats.org/officeDocument/2006/relationships/image" Target="../media/image42.png"/><Relationship Id="rId18" Type="http://schemas.openxmlformats.org/officeDocument/2006/relationships/image" Target="../media/image43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Relationship Id="rId25" Type="http://schemas.openxmlformats.org/officeDocument/2006/relationships/image" Target="../media/image50.png"/><Relationship Id="rId26" Type="http://schemas.openxmlformats.org/officeDocument/2006/relationships/image" Target="../media/image51.png"/><Relationship Id="rId27" Type="http://schemas.openxmlformats.org/officeDocument/2006/relationships/image" Target="../media/image52.png"/><Relationship Id="rId28" Type="http://schemas.openxmlformats.org/officeDocument/2006/relationships/image" Target="../media/image53.png"/><Relationship Id="rId29" Type="http://schemas.openxmlformats.org/officeDocument/2006/relationships/image" Target="../media/image54.png"/><Relationship Id="rId30" Type="http://schemas.openxmlformats.org/officeDocument/2006/relationships/image" Target="../media/image55.png"/><Relationship Id="rId31" Type="http://schemas.openxmlformats.org/officeDocument/2006/relationships/image" Target="../media/image56.png"/><Relationship Id="rId32" Type="http://schemas.openxmlformats.org/officeDocument/2006/relationships/image" Target="../media/image57.png"/><Relationship Id="rId33" Type="http://schemas.openxmlformats.org/officeDocument/2006/relationships/image" Target="../media/image58.png"/><Relationship Id="rId34" Type="http://schemas.openxmlformats.org/officeDocument/2006/relationships/image" Target="../media/image59.png"/><Relationship Id="rId35" Type="http://schemas.openxmlformats.org/officeDocument/2006/relationships/image" Target="../media/image60.png"/><Relationship Id="rId36" Type="http://schemas.openxmlformats.org/officeDocument/2006/relationships/image" Target="../media/image61.png"/><Relationship Id="rId37" Type="http://schemas.openxmlformats.org/officeDocument/2006/relationships/image" Target="../media/image62.png"/><Relationship Id="rId38" Type="http://schemas.openxmlformats.org/officeDocument/2006/relationships/image" Target="../media/image63.png"/><Relationship Id="rId39" Type="http://schemas.openxmlformats.org/officeDocument/2006/relationships/image" Target="../media/image6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Relationship Id="rId11" Type="http://schemas.openxmlformats.org/officeDocument/2006/relationships/image" Target="../media/image74.png"/><Relationship Id="rId12" Type="http://schemas.openxmlformats.org/officeDocument/2006/relationships/image" Target="../media/image75.png"/><Relationship Id="rId13" Type="http://schemas.openxmlformats.org/officeDocument/2006/relationships/image" Target="../media/image76.png"/><Relationship Id="rId14" Type="http://schemas.openxmlformats.org/officeDocument/2006/relationships/image" Target="../media/image77.png"/><Relationship Id="rId15" Type="http://schemas.openxmlformats.org/officeDocument/2006/relationships/image" Target="../media/image78.png"/><Relationship Id="rId16" Type="http://schemas.openxmlformats.org/officeDocument/2006/relationships/image" Target="../media/image79.png"/><Relationship Id="rId17" Type="http://schemas.openxmlformats.org/officeDocument/2006/relationships/image" Target="../media/image80.png"/><Relationship Id="rId18" Type="http://schemas.openxmlformats.org/officeDocument/2006/relationships/image" Target="../media/image81.png"/><Relationship Id="rId19" Type="http://schemas.openxmlformats.org/officeDocument/2006/relationships/image" Target="../media/image82.png"/><Relationship Id="rId20" Type="http://schemas.openxmlformats.org/officeDocument/2006/relationships/image" Target="../media/image83.png"/><Relationship Id="rId21" Type="http://schemas.openxmlformats.org/officeDocument/2006/relationships/image" Target="../media/image84.png"/><Relationship Id="rId22" Type="http://schemas.openxmlformats.org/officeDocument/2006/relationships/image" Target="../media/image85.png"/><Relationship Id="rId23" Type="http://schemas.openxmlformats.org/officeDocument/2006/relationships/image" Target="../media/image86.png"/><Relationship Id="rId24" Type="http://schemas.openxmlformats.org/officeDocument/2006/relationships/image" Target="../media/image87.png"/><Relationship Id="rId25" Type="http://schemas.openxmlformats.org/officeDocument/2006/relationships/image" Target="../media/image88.png"/><Relationship Id="rId26" Type="http://schemas.openxmlformats.org/officeDocument/2006/relationships/image" Target="../media/image89.png"/><Relationship Id="rId27" Type="http://schemas.openxmlformats.org/officeDocument/2006/relationships/image" Target="../media/image90.png"/><Relationship Id="rId28" Type="http://schemas.openxmlformats.org/officeDocument/2006/relationships/image" Target="../media/image91.png"/><Relationship Id="rId29" Type="http://schemas.openxmlformats.org/officeDocument/2006/relationships/image" Target="../media/image92.png"/><Relationship Id="rId30" Type="http://schemas.openxmlformats.org/officeDocument/2006/relationships/image" Target="../media/image93.png"/><Relationship Id="rId31" Type="http://schemas.openxmlformats.org/officeDocument/2006/relationships/image" Target="../media/image94.png"/><Relationship Id="rId32" Type="http://schemas.openxmlformats.org/officeDocument/2006/relationships/image" Target="../media/image95.png"/><Relationship Id="rId33" Type="http://schemas.openxmlformats.org/officeDocument/2006/relationships/image" Target="../media/image96.png"/><Relationship Id="rId34" Type="http://schemas.openxmlformats.org/officeDocument/2006/relationships/image" Target="../media/image97.png"/><Relationship Id="rId35" Type="http://schemas.openxmlformats.org/officeDocument/2006/relationships/image" Target="../media/image98.png"/><Relationship Id="rId36" Type="http://schemas.openxmlformats.org/officeDocument/2006/relationships/image" Target="../media/image99.png"/><Relationship Id="rId37" Type="http://schemas.openxmlformats.org/officeDocument/2006/relationships/image" Target="../media/image100.png"/><Relationship Id="rId38" Type="http://schemas.openxmlformats.org/officeDocument/2006/relationships/image" Target="../media/image101.png"/><Relationship Id="rId39" Type="http://schemas.openxmlformats.org/officeDocument/2006/relationships/image" Target="../media/image102.png"/><Relationship Id="rId40" Type="http://schemas.openxmlformats.org/officeDocument/2006/relationships/image" Target="../media/image10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image" Target="../media/image110.png"/><Relationship Id="rId9" Type="http://schemas.openxmlformats.org/officeDocument/2006/relationships/image" Target="../media/image111.png"/><Relationship Id="rId10" Type="http://schemas.openxmlformats.org/officeDocument/2006/relationships/image" Target="../media/image112.png"/><Relationship Id="rId11" Type="http://schemas.openxmlformats.org/officeDocument/2006/relationships/image" Target="../media/image113.png"/><Relationship Id="rId12" Type="http://schemas.openxmlformats.org/officeDocument/2006/relationships/image" Target="../media/image114.png"/><Relationship Id="rId13" Type="http://schemas.openxmlformats.org/officeDocument/2006/relationships/image" Target="../media/image115.png"/><Relationship Id="rId14" Type="http://schemas.openxmlformats.org/officeDocument/2006/relationships/image" Target="../media/image116.png"/><Relationship Id="rId15" Type="http://schemas.openxmlformats.org/officeDocument/2006/relationships/image" Target="../media/image117.png"/><Relationship Id="rId16" Type="http://schemas.openxmlformats.org/officeDocument/2006/relationships/image" Target="../media/image118.png"/><Relationship Id="rId17" Type="http://schemas.openxmlformats.org/officeDocument/2006/relationships/image" Target="../media/image119.png"/><Relationship Id="rId18" Type="http://schemas.openxmlformats.org/officeDocument/2006/relationships/image" Target="../media/image120.png"/><Relationship Id="rId19" Type="http://schemas.openxmlformats.org/officeDocument/2006/relationships/image" Target="../media/image121.png"/><Relationship Id="rId20" Type="http://schemas.openxmlformats.org/officeDocument/2006/relationships/image" Target="../media/image122.png"/><Relationship Id="rId21" Type="http://schemas.openxmlformats.org/officeDocument/2006/relationships/image" Target="../media/image12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4.png"/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5" Type="http://schemas.openxmlformats.org/officeDocument/2006/relationships/image" Target="../media/image127.png"/><Relationship Id="rId6" Type="http://schemas.openxmlformats.org/officeDocument/2006/relationships/image" Target="../media/image128.png"/><Relationship Id="rId7" Type="http://schemas.openxmlformats.org/officeDocument/2006/relationships/image" Target="../media/image129.png"/><Relationship Id="rId8" Type="http://schemas.openxmlformats.org/officeDocument/2006/relationships/image" Target="../media/image130.png"/><Relationship Id="rId9" Type="http://schemas.openxmlformats.org/officeDocument/2006/relationships/image" Target="../media/image131.png"/><Relationship Id="rId10" Type="http://schemas.openxmlformats.org/officeDocument/2006/relationships/image" Target="../media/image132.png"/><Relationship Id="rId11" Type="http://schemas.openxmlformats.org/officeDocument/2006/relationships/image" Target="../media/image133.png"/><Relationship Id="rId12" Type="http://schemas.openxmlformats.org/officeDocument/2006/relationships/image" Target="../media/image134.png"/><Relationship Id="rId13" Type="http://schemas.openxmlformats.org/officeDocument/2006/relationships/image" Target="../media/image135.png"/><Relationship Id="rId14" Type="http://schemas.openxmlformats.org/officeDocument/2006/relationships/image" Target="../media/image136.png"/><Relationship Id="rId15" Type="http://schemas.openxmlformats.org/officeDocument/2006/relationships/image" Target="../media/image13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373748" cy="10335233"/>
            <a:chOff x="0" y="0"/>
            <a:chExt cx="18373748" cy="103352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373748" cy="10335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59006" y="-218634"/>
            <a:ext cx="18728944" cy="3345318"/>
            <a:chOff x="-159006" y="-218634"/>
            <a:chExt cx="18728944" cy="33453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59006" y="-218634"/>
              <a:ext cx="18728944" cy="33453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00372" y="832795"/>
            <a:ext cx="16556522" cy="8620124"/>
            <a:chOff x="900372" y="832795"/>
            <a:chExt cx="16556522" cy="862012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380580" y="-3481491"/>
              <a:ext cx="33113043" cy="17240249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0372" y="832795"/>
              <a:ext cx="16556522" cy="862012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70400" y="3715204"/>
            <a:ext cx="4599375" cy="2388548"/>
            <a:chOff x="1570400" y="3715204"/>
            <a:chExt cx="4599375" cy="238854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70400" y="3715204"/>
              <a:ext cx="4599375" cy="2388548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20876" y="3916025"/>
            <a:ext cx="1857143" cy="1295238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10465" y="5530463"/>
            <a:ext cx="1980952" cy="45714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7553434" y="3715204"/>
            <a:ext cx="4599375" cy="2388548"/>
            <a:chOff x="7553434" y="3715204"/>
            <a:chExt cx="4599375" cy="238854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53434" y="3715204"/>
              <a:ext cx="4599375" cy="2388548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04897" y="3916025"/>
            <a:ext cx="1857143" cy="1295238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94485" y="5530463"/>
            <a:ext cx="1495238" cy="45714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2152809" y="3715204"/>
            <a:ext cx="4599375" cy="2388548"/>
            <a:chOff x="12152809" y="3715204"/>
            <a:chExt cx="4599375" cy="2388548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152809" y="3715204"/>
              <a:ext cx="4599375" cy="2388548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362298" y="3916025"/>
            <a:ext cx="1819048" cy="1047619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456507" y="5369779"/>
            <a:ext cx="1333333" cy="457143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90548" y="1979420"/>
            <a:ext cx="2200000" cy="41904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408497" y="2193659"/>
            <a:ext cx="3609524" cy="1257143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7553434" y="6294228"/>
            <a:ext cx="4599375" cy="2388548"/>
            <a:chOff x="7553434" y="6294228"/>
            <a:chExt cx="4599375" cy="2388548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53434" y="6294228"/>
              <a:ext cx="4599375" cy="2388548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704897" y="6435659"/>
            <a:ext cx="1857143" cy="1295238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669088" y="8077460"/>
            <a:ext cx="1228571" cy="457143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2152809" y="6294228"/>
            <a:ext cx="4599375" cy="2388548"/>
            <a:chOff x="12152809" y="6294228"/>
            <a:chExt cx="4599375" cy="2388548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152809" y="6294228"/>
              <a:ext cx="4599375" cy="2388548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2466918" y="6680054"/>
            <a:ext cx="1857143" cy="1047619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2456507" y="7948802"/>
            <a:ext cx="1276190" cy="457143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536115" y="6709460"/>
            <a:ext cx="4361905" cy="447619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477067" y="7245872"/>
            <a:ext cx="4019048" cy="1495238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3688227" y="1617144"/>
            <a:ext cx="3076190" cy="247619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0065" y="9775405"/>
            <a:ext cx="10523810" cy="400000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0163623" y="6869802"/>
            <a:ext cx="1767149" cy="1237400"/>
            <a:chOff x="10163623" y="6869802"/>
            <a:chExt cx="1767149" cy="1237400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163623" y="6869802"/>
              <a:ext cx="1767149" cy="1237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59006" y="-218634"/>
            <a:ext cx="18728944" cy="3345318"/>
            <a:chOff x="-159006" y="-218634"/>
            <a:chExt cx="18728944" cy="33453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59006" y="-218634"/>
              <a:ext cx="18728944" cy="33453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00372" y="842319"/>
            <a:ext cx="16556522" cy="8620124"/>
            <a:chOff x="900372" y="842319"/>
            <a:chExt cx="16556522" cy="862012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380580" y="-3471967"/>
              <a:ext cx="33113043" cy="17240249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0372" y="842319"/>
              <a:ext cx="16556522" cy="862012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63342" y="3765906"/>
            <a:ext cx="6916658" cy="1394622"/>
            <a:chOff x="1563342" y="3765906"/>
            <a:chExt cx="6916658" cy="139462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3342" y="3765906"/>
              <a:ext cx="6916658" cy="1394622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70946" y="4365533"/>
            <a:ext cx="3771429" cy="55238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33175" y="4105496"/>
            <a:ext cx="1952381" cy="35238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563342" y="5508656"/>
            <a:ext cx="6857143" cy="1394622"/>
            <a:chOff x="1563342" y="5508656"/>
            <a:chExt cx="6857143" cy="139462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63342" y="5508656"/>
              <a:ext cx="6857143" cy="1394622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79404" y="5683979"/>
            <a:ext cx="3257143" cy="40000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32821" y="6020784"/>
            <a:ext cx="4114286" cy="86666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4786115" y="5302857"/>
            <a:ext cx="411597" cy="411597"/>
            <a:chOff x="4786115" y="5302857"/>
            <a:chExt cx="411597" cy="411597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86115" y="5302857"/>
              <a:ext cx="411597" cy="41159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563342" y="7280504"/>
            <a:ext cx="7693801" cy="1394622"/>
            <a:chOff x="1563342" y="7280504"/>
            <a:chExt cx="7693801" cy="1394622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63342" y="7280504"/>
              <a:ext cx="7693801" cy="1394622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79404" y="7563154"/>
            <a:ext cx="3295238" cy="400000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32821" y="7879232"/>
            <a:ext cx="4171429" cy="866667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9790620" y="3765906"/>
            <a:ext cx="6916658" cy="1394622"/>
            <a:chOff x="9790620" y="3765906"/>
            <a:chExt cx="6916658" cy="1394622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790620" y="3765906"/>
              <a:ext cx="6916658" cy="1394622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107245" y="4365533"/>
            <a:ext cx="4276190" cy="552381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2424965" y="3982032"/>
            <a:ext cx="1961905" cy="352381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9850135" y="5508656"/>
            <a:ext cx="6857143" cy="1394622"/>
            <a:chOff x="9850135" y="5508656"/>
            <a:chExt cx="6857143" cy="1394622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850135" y="5508656"/>
              <a:ext cx="6857143" cy="1394622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2000716" y="5791305"/>
            <a:ext cx="3390476" cy="400000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119614" y="6148595"/>
            <a:ext cx="5009524" cy="609524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3871171" y="5302857"/>
            <a:ext cx="411597" cy="411597"/>
            <a:chOff x="13871171" y="5302857"/>
            <a:chExt cx="411597" cy="411597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871171" y="5302857"/>
              <a:ext cx="411597" cy="41159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9142857" y="7280504"/>
            <a:ext cx="7564420" cy="1394622"/>
            <a:chOff x="9142857" y="7280504"/>
            <a:chExt cx="7564420" cy="1394622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142857" y="7280504"/>
              <a:ext cx="7564420" cy="1394622"/>
            </a:xfrm>
            <a:prstGeom prst="rect">
              <a:avLst/>
            </a:prstGeom>
          </p:spPr>
        </p:pic>
      </p:grpSp>
      <p:pic>
        <p:nvPicPr>
          <p:cNvPr id="43" name="Object 42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2027505" y="7563154"/>
            <a:ext cx="2904762" cy="400000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2004525" y="7891931"/>
            <a:ext cx="4114286" cy="866667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3947361" y="7074706"/>
            <a:ext cx="411597" cy="411597"/>
            <a:chOff x="13947361" y="7074706"/>
            <a:chExt cx="411597" cy="411597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947361" y="7074706"/>
              <a:ext cx="411597" cy="41159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4786115" y="7074706"/>
            <a:ext cx="411597" cy="411597"/>
            <a:chOff x="4786115" y="7074706"/>
            <a:chExt cx="411597" cy="411597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786115" y="7074706"/>
              <a:ext cx="411597" cy="411597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490548" y="1979419"/>
            <a:ext cx="1838095" cy="419048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408497" y="2193659"/>
            <a:ext cx="4828571" cy="1257143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7477527" y="3018268"/>
            <a:ext cx="3455877" cy="6171429"/>
            <a:chOff x="7477527" y="3018268"/>
            <a:chExt cx="3455877" cy="6171429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477527" y="3018268"/>
              <a:ext cx="3455877" cy="6171429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7371429" y="5689057"/>
            <a:ext cx="3606349" cy="1394622"/>
            <a:chOff x="7371429" y="5689057"/>
            <a:chExt cx="3606349" cy="1394622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566667" y="5118288"/>
              <a:ext cx="7212698" cy="2789244"/>
            </a:xfrm>
            <a:prstGeom prst="rect">
              <a:avLst/>
            </a:prstGeom>
          </p:spPr>
        </p:pic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371429" y="5689057"/>
              <a:ext cx="3606349" cy="1394622"/>
            </a:xfrm>
            <a:prstGeom prst="rect">
              <a:avLst/>
            </a:prstGeom>
          </p:spPr>
        </p:pic>
      </p:grpSp>
      <p:pic>
        <p:nvPicPr>
          <p:cNvPr id="60" name="Object 59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3688227" y="1617144"/>
            <a:ext cx="3076190" cy="247619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7824500" y="5815577"/>
            <a:ext cx="2636714" cy="1201986"/>
            <a:chOff x="7824500" y="5815577"/>
            <a:chExt cx="2636714" cy="1201986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60064" y="5395954"/>
              <a:ext cx="3914286" cy="2876190"/>
            </a:xfrm>
            <a:prstGeom prst="rect">
              <a:avLst/>
            </a:prstGeom>
          </p:spPr>
        </p:pic>
        <p:pic>
          <p:nvPicPr>
            <p:cNvPr id="63" name="Object 62"/>
            <p:cNvPicPr>
              <a:picLocks noChangeAspect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404877" y="5902823"/>
              <a:ext cx="4171429" cy="2323810"/>
            </a:xfrm>
            <a:prstGeom prst="rect">
              <a:avLst/>
            </a:prstGeom>
          </p:spPr>
        </p:pic>
      </p:grpSp>
      <p:pic>
        <p:nvPicPr>
          <p:cNvPr id="65" name="Object 64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70065" y="9775405"/>
            <a:ext cx="10523810" cy="400000"/>
          </a:xfrm>
          <a:prstGeom prst="rect">
            <a:avLst/>
          </a:prstGeom>
        </p:spPr>
      </p:pic>
      <p:grpSp>
        <p:nvGrpSpPr>
          <p:cNvPr id="1016" name="그룹 1016"/>
          <p:cNvGrpSpPr/>
          <p:nvPr/>
        </p:nvGrpSpPr>
        <p:grpSpPr>
          <a:xfrm>
            <a:off x="7638720" y="4601451"/>
            <a:ext cx="3141564" cy="992730"/>
            <a:chOff x="7638720" y="4601451"/>
            <a:chExt cx="3141564" cy="992730"/>
          </a:xfrm>
        </p:grpSpPr>
        <p:pic>
          <p:nvPicPr>
            <p:cNvPr id="67" name="Object 66"/>
            <p:cNvPicPr>
              <a:picLocks noChangeAspect="1"/>
            </p:cNvPicPr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638720" y="4601451"/>
              <a:ext cx="3141564" cy="992730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7701637" y="7280504"/>
            <a:ext cx="2998824" cy="915917"/>
            <a:chOff x="7701637" y="7280504"/>
            <a:chExt cx="2998824" cy="915917"/>
          </a:xfrm>
        </p:grpSpPr>
        <p:pic>
          <p:nvPicPr>
            <p:cNvPr id="70" name="Object 69"/>
            <p:cNvPicPr>
              <a:picLocks noChangeAspect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701637" y="7280504"/>
              <a:ext cx="2998824" cy="915917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7503283" y="3765906"/>
            <a:ext cx="3404366" cy="694657"/>
            <a:chOff x="7503283" y="3765906"/>
            <a:chExt cx="3404366" cy="694657"/>
          </a:xfrm>
        </p:grpSpPr>
        <p:pic>
          <p:nvPicPr>
            <p:cNvPr id="73" name="Object 72"/>
            <p:cNvPicPr>
              <a:picLocks noChangeAspect="1"/>
            </p:cNvPicPr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503283" y="3765906"/>
              <a:ext cx="3404366" cy="694657"/>
            </a:xfrm>
            <a:prstGeom prst="rect">
              <a:avLst/>
            </a:prstGeom>
          </p:spPr>
        </p:pic>
      </p:grpSp>
      <p:pic>
        <p:nvPicPr>
          <p:cNvPr id="75" name="Object 74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7725997" y="3827859"/>
            <a:ext cx="752381" cy="5904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49100" y="8117362"/>
            <a:ext cx="16425221" cy="2039877"/>
            <a:chOff x="749100" y="8117362"/>
            <a:chExt cx="16425221" cy="203987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100" y="8117362"/>
              <a:ext cx="16425221" cy="203987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979" y="1552502"/>
            <a:ext cx="14323810" cy="124761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482" y="2831934"/>
            <a:ext cx="771429" cy="657143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35" y="3752118"/>
            <a:ext cx="2361905" cy="40952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749100" y="4244546"/>
            <a:ext cx="3942329" cy="3395590"/>
            <a:chOff x="749100" y="4244546"/>
            <a:chExt cx="3942329" cy="339559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9100" y="4244546"/>
              <a:ext cx="3942329" cy="3395590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7827" y="4769525"/>
            <a:ext cx="3085714" cy="83809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67619" y="3486896"/>
            <a:ext cx="3908498" cy="165029"/>
            <a:chOff x="767619" y="3486896"/>
            <a:chExt cx="3908498" cy="16502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7619" y="3486896"/>
              <a:ext cx="3908498" cy="16502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1429" y="5837243"/>
            <a:ext cx="1323810" cy="81904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958095" y="5708360"/>
            <a:ext cx="3347309" cy="72076"/>
            <a:chOff x="958095" y="5708360"/>
            <a:chExt cx="3347309" cy="7207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8095" y="5708360"/>
              <a:ext cx="3347309" cy="7207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74384" y="6616032"/>
            <a:ext cx="3347309" cy="72076"/>
            <a:chOff x="974384" y="6616032"/>
            <a:chExt cx="3347309" cy="72076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4384" y="6616032"/>
              <a:ext cx="3347309" cy="72076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7673" y="470126"/>
            <a:ext cx="3390476" cy="1266667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9038492" y="3486896"/>
            <a:ext cx="3908498" cy="165029"/>
            <a:chOff x="9038492" y="3486896"/>
            <a:chExt cx="3908498" cy="16502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38492" y="3486896"/>
              <a:ext cx="3908498" cy="165029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020821" y="2831934"/>
            <a:ext cx="1352381" cy="657143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047974" y="3752118"/>
            <a:ext cx="3076190" cy="409524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9026146" y="4244546"/>
            <a:ext cx="3942329" cy="3395590"/>
            <a:chOff x="9026146" y="4244546"/>
            <a:chExt cx="3942329" cy="3395590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26146" y="4244546"/>
              <a:ext cx="3942329" cy="3395590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307220" y="4769525"/>
            <a:ext cx="2819048" cy="838095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9247488" y="5708360"/>
            <a:ext cx="3347309" cy="72076"/>
            <a:chOff x="9247488" y="5708360"/>
            <a:chExt cx="3347309" cy="72076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47488" y="5708360"/>
              <a:ext cx="3347309" cy="72076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311029" y="5837243"/>
            <a:ext cx="2914286" cy="914286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9247488" y="6616032"/>
            <a:ext cx="3347309" cy="72076"/>
            <a:chOff x="9247488" y="6616032"/>
            <a:chExt cx="3347309" cy="72076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47488" y="6616032"/>
              <a:ext cx="3347309" cy="7207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4893341" y="3486896"/>
            <a:ext cx="3908498" cy="165029"/>
            <a:chOff x="4893341" y="3486896"/>
            <a:chExt cx="3908498" cy="165029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93341" y="3486896"/>
              <a:ext cx="3908498" cy="165029"/>
            </a:xfrm>
            <a:prstGeom prst="rect">
              <a:avLst/>
            </a:prstGeom>
          </p:spPr>
        </p:pic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845724" y="2831934"/>
            <a:ext cx="1057143" cy="657143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872877" y="3752118"/>
            <a:ext cx="2590476" cy="409524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4893341" y="4244546"/>
            <a:ext cx="3942329" cy="3395590"/>
            <a:chOff x="4893341" y="4244546"/>
            <a:chExt cx="3942329" cy="3395590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93341" y="4244546"/>
              <a:ext cx="3942329" cy="3395590"/>
            </a:xfrm>
            <a:prstGeom prst="rect">
              <a:avLst/>
            </a:prstGeom>
          </p:spPr>
        </p:pic>
      </p:grpSp>
      <p:pic>
        <p:nvPicPr>
          <p:cNvPr id="47" name="Object 46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303093" y="4731378"/>
            <a:ext cx="2790476" cy="838095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444127" y="5837243"/>
            <a:ext cx="1323810" cy="819048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5288751" y="5708360"/>
            <a:ext cx="3347309" cy="72076"/>
            <a:chOff x="5288751" y="5708360"/>
            <a:chExt cx="3347309" cy="72076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288751" y="5708360"/>
              <a:ext cx="3347309" cy="72076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5311160" y="6582115"/>
            <a:ext cx="3347309" cy="72076"/>
            <a:chOff x="5311160" y="6582115"/>
            <a:chExt cx="3347309" cy="72076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11160" y="6582115"/>
              <a:ext cx="3347309" cy="72076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3131743" y="3486896"/>
            <a:ext cx="3908498" cy="165029"/>
            <a:chOff x="13131743" y="3486896"/>
            <a:chExt cx="3908498" cy="165029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131743" y="3486896"/>
              <a:ext cx="3908498" cy="165029"/>
            </a:xfrm>
            <a:prstGeom prst="rect">
              <a:avLst/>
            </a:prstGeom>
          </p:spPr>
        </p:pic>
      </p:grpSp>
      <p:pic>
        <p:nvPicPr>
          <p:cNvPr id="58" name="Object 57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3084125" y="2812886"/>
            <a:ext cx="1647619" cy="657143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3111279" y="3733071"/>
            <a:ext cx="2590476" cy="409524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13125570" y="4244546"/>
            <a:ext cx="3942329" cy="3395590"/>
            <a:chOff x="13125570" y="4244546"/>
            <a:chExt cx="3942329" cy="3395590"/>
          </a:xfrm>
        </p:grpSpPr>
        <p:pic>
          <p:nvPicPr>
            <p:cNvPr id="61" name="Object 60"/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3125570" y="4244546"/>
              <a:ext cx="3942329" cy="3395590"/>
            </a:xfrm>
            <a:prstGeom prst="rect">
              <a:avLst/>
            </a:prstGeom>
          </p:spPr>
        </p:pic>
      </p:grpSp>
      <p:pic>
        <p:nvPicPr>
          <p:cNvPr id="63" name="Object 62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3409466" y="4753787"/>
            <a:ext cx="3028571" cy="838095"/>
          </a:xfrm>
          <a:prstGeom prst="rect">
            <a:avLst/>
          </a:prstGeom>
        </p:spPr>
      </p:pic>
      <p:grpSp>
        <p:nvGrpSpPr>
          <p:cNvPr id="1016" name="그룹 1016"/>
          <p:cNvGrpSpPr/>
          <p:nvPr/>
        </p:nvGrpSpPr>
        <p:grpSpPr>
          <a:xfrm>
            <a:off x="13349734" y="5706591"/>
            <a:ext cx="3347309" cy="72076"/>
            <a:chOff x="13349734" y="5706591"/>
            <a:chExt cx="3347309" cy="72076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3349734" y="5706591"/>
              <a:ext cx="3347309" cy="72076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3366023" y="6614263"/>
            <a:ext cx="3347309" cy="72076"/>
            <a:chOff x="13366023" y="6614263"/>
            <a:chExt cx="3347309" cy="72076"/>
          </a:xfrm>
        </p:grpSpPr>
        <p:pic>
          <p:nvPicPr>
            <p:cNvPr id="68" name="Object 67"/>
            <p:cNvPicPr>
              <a:picLocks noChangeAspect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366023" y="6614263"/>
              <a:ext cx="3347309" cy="72076"/>
            </a:xfrm>
            <a:prstGeom prst="rect">
              <a:avLst/>
            </a:prstGeom>
          </p:spPr>
        </p:pic>
      </p:grpSp>
      <p:pic>
        <p:nvPicPr>
          <p:cNvPr id="70" name="Object 69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13420956" y="5792425"/>
            <a:ext cx="2647619" cy="647619"/>
          </a:xfrm>
          <a:prstGeom prst="rect">
            <a:avLst/>
          </a:prstGeom>
        </p:spPr>
      </p:pic>
      <p:grpSp>
        <p:nvGrpSpPr>
          <p:cNvPr id="1018" name="그룹 1018"/>
          <p:cNvGrpSpPr/>
          <p:nvPr/>
        </p:nvGrpSpPr>
        <p:grpSpPr>
          <a:xfrm>
            <a:off x="14807926" y="78477"/>
            <a:ext cx="2878392" cy="3267860"/>
            <a:chOff x="14807926" y="78477"/>
            <a:chExt cx="2878392" cy="3267860"/>
          </a:xfrm>
        </p:grpSpPr>
        <p:grpSp>
          <p:nvGrpSpPr>
            <p:cNvPr id="1019" name="그룹 1019"/>
            <p:cNvGrpSpPr/>
            <p:nvPr/>
          </p:nvGrpSpPr>
          <p:grpSpPr>
            <a:xfrm>
              <a:off x="14807926" y="78477"/>
              <a:ext cx="2878392" cy="3267860"/>
              <a:chOff x="14807926" y="78477"/>
              <a:chExt cx="2878392" cy="3267860"/>
            </a:xfrm>
          </p:grpSpPr>
          <p:pic>
            <p:nvPicPr>
              <p:cNvPr id="73" name="Object 72"/>
              <p:cNvPicPr>
                <a:picLocks noChangeAspect="1"/>
              </p:cNvPicPr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14807926" y="78477"/>
                <a:ext cx="2878392" cy="3267860"/>
              </a:xfrm>
              <a:prstGeom prst="rect">
                <a:avLst/>
              </a:prstGeom>
            </p:spPr>
          </p:pic>
        </p:grpSp>
        <p:grpSp>
          <p:nvGrpSpPr>
            <p:cNvPr id="1020" name="그룹 1020"/>
            <p:cNvGrpSpPr/>
            <p:nvPr/>
          </p:nvGrpSpPr>
          <p:grpSpPr>
            <a:xfrm>
              <a:off x="15451526" y="1325923"/>
              <a:ext cx="1375021" cy="1375021"/>
              <a:chOff x="15451526" y="1325923"/>
              <a:chExt cx="1375021" cy="1375021"/>
            </a:xfrm>
          </p:grpSpPr>
          <p:pic>
            <p:nvPicPr>
              <p:cNvPr id="76" name="Object 75"/>
              <p:cNvPicPr>
                <a:picLocks noChangeAspect="1"/>
              </p:cNvPicPr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>
                <a:off x="15451526" y="1325923"/>
                <a:ext cx="1375021" cy="1375021"/>
              </a:xfrm>
              <a:prstGeom prst="rect">
                <a:avLst/>
              </a:prstGeom>
            </p:spPr>
          </p:pic>
        </p:grpSp>
        <p:pic>
          <p:nvPicPr>
            <p:cNvPr id="78" name="Object 77"/>
            <p:cNvPicPr>
              <a:picLocks noChangeAspect="1"/>
            </p:cNvPicPr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5404225" y="1755687"/>
              <a:ext cx="1371429" cy="676190"/>
            </a:xfrm>
            <a:prstGeom prst="rect">
              <a:avLst/>
            </a:prstGeom>
          </p:spPr>
        </p:pic>
      </p:grpSp>
      <p:pic>
        <p:nvPicPr>
          <p:cNvPr id="80" name="Object 79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1575715" y="8323606"/>
            <a:ext cx="7104762" cy="18952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130" y="1343514"/>
            <a:ext cx="2161905" cy="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042" y="260326"/>
            <a:ext cx="9123810" cy="1266667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527" y="3169352"/>
            <a:ext cx="8457143" cy="100952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618198" y="4594647"/>
            <a:ext cx="16589948" cy="4514478"/>
            <a:chOff x="618198" y="4594647"/>
            <a:chExt cx="16589948" cy="4514478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618198" y="4596960"/>
              <a:ext cx="4454726" cy="4509853"/>
              <a:chOff x="618198" y="4596960"/>
              <a:chExt cx="4454726" cy="4509853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18198" y="4596960"/>
                <a:ext cx="4454726" cy="4509853"/>
              </a:xfrm>
              <a:prstGeom prst="rect">
                <a:avLst/>
              </a:prstGeom>
            </p:spPr>
          </p:pic>
        </p:grpSp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8262" y="6884985"/>
              <a:ext cx="2714286" cy="419048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9843" y="7550292"/>
              <a:ext cx="3295238" cy="1142857"/>
            </a:xfrm>
            <a:prstGeom prst="rect">
              <a:avLst/>
            </a:prstGeom>
          </p:spPr>
        </p:pic>
        <p:grpSp>
          <p:nvGrpSpPr>
            <p:cNvPr id="1003" name="그룹 1003"/>
            <p:cNvGrpSpPr/>
            <p:nvPr/>
          </p:nvGrpSpPr>
          <p:grpSpPr>
            <a:xfrm>
              <a:off x="5375317" y="4594647"/>
              <a:ext cx="3854687" cy="4512165"/>
              <a:chOff x="5375317" y="4594647"/>
              <a:chExt cx="3854687" cy="4512165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375317" y="4594647"/>
                <a:ext cx="3854687" cy="4512165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9364388" y="4596960"/>
              <a:ext cx="3854687" cy="4512165"/>
              <a:chOff x="9364388" y="4596960"/>
              <a:chExt cx="3854687" cy="4512165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9364388" y="4596960"/>
                <a:ext cx="3854687" cy="4512165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3353459" y="4596960"/>
              <a:ext cx="3854687" cy="4512165"/>
              <a:chOff x="13353459" y="4596960"/>
              <a:chExt cx="3854687" cy="4512165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3353459" y="4596960"/>
                <a:ext cx="3854687" cy="4512165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4899107" y="5169655"/>
              <a:ext cx="317421" cy="317421"/>
              <a:chOff x="4899107" y="5169655"/>
              <a:chExt cx="317421" cy="317421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 rot="-10800000">
                <a:off x="4899107" y="5169655"/>
                <a:ext cx="317421" cy="317421"/>
              </a:xfrm>
              <a:prstGeom prst="rect">
                <a:avLst/>
              </a:prstGeom>
            </p:spPr>
          </p:pic>
        </p:grpSp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33278" y="5174366"/>
              <a:ext cx="2638095" cy="419048"/>
            </a:xfrm>
            <a:prstGeom prst="rect">
              <a:avLst/>
            </a:prstGeom>
          </p:spPr>
        </p:pic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45500" y="7550292"/>
              <a:ext cx="2628571" cy="1142857"/>
            </a:xfrm>
            <a:prstGeom prst="rect">
              <a:avLst/>
            </a:prstGeom>
          </p:spPr>
        </p:pic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83792" y="5133041"/>
              <a:ext cx="2095238" cy="419048"/>
            </a:xfrm>
            <a:prstGeom prst="rect">
              <a:avLst/>
            </a:prstGeom>
          </p:spPr>
        </p:pic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96014" y="7546367"/>
              <a:ext cx="2733333" cy="1142857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814008" y="5153074"/>
              <a:ext cx="2095238" cy="419048"/>
            </a:xfrm>
            <a:prstGeom prst="rect">
              <a:avLst/>
            </a:prstGeom>
          </p:spPr>
        </p:pic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526230" y="7529000"/>
              <a:ext cx="2819048" cy="1142857"/>
            </a:xfrm>
            <a:prstGeom prst="rect">
              <a:avLst/>
            </a:prstGeom>
          </p:spPr>
        </p:pic>
        <p:grpSp>
          <p:nvGrpSpPr>
            <p:cNvPr id="1007" name="그룹 1007"/>
            <p:cNvGrpSpPr/>
            <p:nvPr/>
          </p:nvGrpSpPr>
          <p:grpSpPr>
            <a:xfrm>
              <a:off x="6753108" y="6148463"/>
              <a:ext cx="1099105" cy="910509"/>
              <a:chOff x="6753108" y="6148463"/>
              <a:chExt cx="1099105" cy="910509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6753108" y="6148463"/>
                <a:ext cx="1099105" cy="910509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10868029" y="6183714"/>
              <a:ext cx="970291" cy="970291"/>
              <a:chOff x="10868029" y="6183714"/>
              <a:chExt cx="970291" cy="970291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0868029" y="6183714"/>
                <a:ext cx="970291" cy="970291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14929830" y="6183714"/>
              <a:ext cx="856533" cy="943807"/>
              <a:chOff x="14929830" y="6183714"/>
              <a:chExt cx="856533" cy="943807"/>
            </a:xfrm>
          </p:grpSpPr>
          <p:pic>
            <p:nvPicPr>
              <p:cNvPr id="36" name="Object 35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4929830" y="6183714"/>
                <a:ext cx="856533" cy="943807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2383871" y="5328365"/>
              <a:ext cx="812959" cy="1271031"/>
              <a:chOff x="2383871" y="5328365"/>
              <a:chExt cx="812959" cy="1271031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2383871" y="5328365"/>
                <a:ext cx="812959" cy="1271031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800" y="234571"/>
            <a:ext cx="4257143" cy="1314286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5864" y="1482810"/>
            <a:ext cx="8504762" cy="361905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466" y="2041971"/>
            <a:ext cx="8800000" cy="3180952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1923590" y="2468670"/>
            <a:ext cx="4684104" cy="5766146"/>
            <a:chOff x="11923590" y="2468670"/>
            <a:chExt cx="4684104" cy="576614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23590" y="2468670"/>
              <a:ext cx="4684104" cy="576614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54074" y="8661167"/>
            <a:ext cx="2838095" cy="580952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76811" y="8330429"/>
            <a:ext cx="2238095" cy="141904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857036" y="6907937"/>
            <a:ext cx="455239" cy="455239"/>
            <a:chOff x="857036" y="6907937"/>
            <a:chExt cx="455239" cy="455239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7036" y="6907937"/>
              <a:ext cx="455239" cy="45523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02847" y="7688784"/>
            <a:ext cx="437590" cy="514390"/>
            <a:chOff x="902847" y="7688784"/>
            <a:chExt cx="437590" cy="51439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2847" y="7688784"/>
              <a:ext cx="437590" cy="51439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90149" y="8496079"/>
            <a:ext cx="560159" cy="387318"/>
            <a:chOff x="890149" y="8496079"/>
            <a:chExt cx="560159" cy="38731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0149" y="8496079"/>
              <a:ext cx="560159" cy="38731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51811" y="9123972"/>
            <a:ext cx="436835" cy="573766"/>
            <a:chOff x="951811" y="9123972"/>
            <a:chExt cx="436835" cy="573766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1811" y="9123972"/>
              <a:ext cx="436835" cy="573766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51180" y="6990494"/>
            <a:ext cx="3323810" cy="352381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0813" y="7535728"/>
            <a:ext cx="3933333" cy="809524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6713" y="8539161"/>
            <a:ext cx="3876190" cy="409524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88166" y="9098414"/>
            <a:ext cx="3323810" cy="6857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2020-09-03T15:49:57Z</dcterms:created>
  <dcterms:modified xsi:type="dcterms:W3CDTF">2020-09-03T15:49:57Z</dcterms:modified>
</cp:coreProperties>
</file>